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4a" ContentType="audio/mp4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60" r:id="rId3"/>
    <p:sldId id="258" r:id="rId4"/>
    <p:sldId id="263" r:id="rId5"/>
    <p:sldId id="262" r:id="rId6"/>
    <p:sldId id="274" r:id="rId7"/>
    <p:sldId id="265" r:id="rId8"/>
    <p:sldId id="275" r:id="rId9"/>
    <p:sldId id="268" r:id="rId10"/>
    <p:sldId id="276" r:id="rId11"/>
    <p:sldId id="271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emf"/><Relationship Id="rId1" Type="http://schemas.openxmlformats.org/officeDocument/2006/relationships/image" Target="../media/image6.emf"/><Relationship Id="rId4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emf"/><Relationship Id="rId1" Type="http://schemas.openxmlformats.org/officeDocument/2006/relationships/image" Target="../media/image6.emf"/><Relationship Id="rId4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emf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emf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E5B4-3690-48FA-B728-3B2F8727D44B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53D4C-DDCA-44ED-BB70-9E76AADAE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584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E5B4-3690-48FA-B728-3B2F8727D44B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53D4C-DDCA-44ED-BB70-9E76AADAE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673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E5B4-3690-48FA-B728-3B2F8727D44B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53D4C-DDCA-44ED-BB70-9E76AADAE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770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E5B4-3690-48FA-B728-3B2F8727D44B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53D4C-DDCA-44ED-BB70-9E76AADAE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120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E5B4-3690-48FA-B728-3B2F8727D44B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53D4C-DDCA-44ED-BB70-9E76AADAE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002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E5B4-3690-48FA-B728-3B2F8727D44B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53D4C-DDCA-44ED-BB70-9E76AADAE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8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E5B4-3690-48FA-B728-3B2F8727D44B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53D4C-DDCA-44ED-BB70-9E76AADAE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458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E5B4-3690-48FA-B728-3B2F8727D44B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53D4C-DDCA-44ED-BB70-9E76AADAE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453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E5B4-3690-48FA-B728-3B2F8727D44B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53D4C-DDCA-44ED-BB70-9E76AADAE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495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E5B4-3690-48FA-B728-3B2F8727D44B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53D4C-DDCA-44ED-BB70-9E76AADAE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415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E5B4-3690-48FA-B728-3B2F8727D44B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53D4C-DDCA-44ED-BB70-9E76AADAE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926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2E5B4-3690-48FA-B728-3B2F8727D44B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53D4C-DDCA-44ED-BB70-9E76AADAE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686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m4a"/><Relationship Id="rId2" Type="http://schemas.microsoft.com/office/2007/relationships/media" Target="../media/media10.m4a"/><Relationship Id="rId1" Type="http://schemas.openxmlformats.org/officeDocument/2006/relationships/tags" Target="../tags/tag10.xml"/><Relationship Id="rId6" Type="http://schemas.openxmlformats.org/officeDocument/2006/relationships/image" Target="../media/image2.png"/><Relationship Id="rId5" Type="http://schemas.openxmlformats.org/officeDocument/2006/relationships/image" Target="../media/image17.png"/><Relationship Id="rId4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11.m4a"/><Relationship Id="rId7" Type="http://schemas.openxmlformats.org/officeDocument/2006/relationships/image" Target="../media/image20.png"/><Relationship Id="rId2" Type="http://schemas.microsoft.com/office/2007/relationships/media" Target="../media/media11.m4a"/><Relationship Id="rId1" Type="http://schemas.openxmlformats.org/officeDocument/2006/relationships/tags" Target="../tags/tag1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2.png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microsoft.com/office/2007/relationships/media" Target="../media/media2.m4a"/><Relationship Id="rId7" Type="http://schemas.openxmlformats.org/officeDocument/2006/relationships/image" Target="../media/image3.emf"/><Relationship Id="rId12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5.emf"/><Relationship Id="rId5" Type="http://schemas.openxmlformats.org/officeDocument/2006/relationships/slideLayout" Target="../slideLayouts/slideLayout1.xml"/><Relationship Id="rId10" Type="http://schemas.openxmlformats.org/officeDocument/2006/relationships/oleObject" Target="../embeddings/oleObject3.bin"/><Relationship Id="rId4" Type="http://schemas.openxmlformats.org/officeDocument/2006/relationships/audio" Target="../media/media2.m4a"/><Relationship Id="rId9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microsoft.com/office/2007/relationships/media" Target="../media/media3.m4a"/><Relationship Id="rId7" Type="http://schemas.openxmlformats.org/officeDocument/2006/relationships/image" Target="../media/image3.emf"/><Relationship Id="rId12" Type="http://schemas.openxmlformats.org/officeDocument/2006/relationships/image" Target="../media/image2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5.emf"/><Relationship Id="rId5" Type="http://schemas.openxmlformats.org/officeDocument/2006/relationships/slideLayout" Target="../slideLayouts/slideLayout1.xml"/><Relationship Id="rId10" Type="http://schemas.openxmlformats.org/officeDocument/2006/relationships/oleObject" Target="../embeddings/oleObject4.bin"/><Relationship Id="rId4" Type="http://schemas.openxmlformats.org/officeDocument/2006/relationships/audio" Target="../media/media3.m4a"/><Relationship Id="rId9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8.emf"/><Relationship Id="rId3" Type="http://schemas.microsoft.com/office/2007/relationships/media" Target="../media/media4.m4a"/><Relationship Id="rId7" Type="http://schemas.openxmlformats.org/officeDocument/2006/relationships/image" Target="../media/image6.emf"/><Relationship Id="rId12" Type="http://schemas.openxmlformats.org/officeDocument/2006/relationships/oleObject" Target="../embeddings/oleObject8.bin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5.emf"/><Relationship Id="rId5" Type="http://schemas.openxmlformats.org/officeDocument/2006/relationships/slideLayout" Target="../slideLayouts/slideLayout1.xml"/><Relationship Id="rId10" Type="http://schemas.openxmlformats.org/officeDocument/2006/relationships/oleObject" Target="../embeddings/oleObject7.bin"/><Relationship Id="rId4" Type="http://schemas.openxmlformats.org/officeDocument/2006/relationships/audio" Target="../media/media4.m4a"/><Relationship Id="rId9" Type="http://schemas.openxmlformats.org/officeDocument/2006/relationships/image" Target="../media/image7.emf"/><Relationship Id="rId1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8.emf"/><Relationship Id="rId3" Type="http://schemas.microsoft.com/office/2007/relationships/media" Target="../media/media5.m4a"/><Relationship Id="rId7" Type="http://schemas.openxmlformats.org/officeDocument/2006/relationships/image" Target="../media/image6.emf"/><Relationship Id="rId12" Type="http://schemas.openxmlformats.org/officeDocument/2006/relationships/oleObject" Target="../embeddings/oleObject9.bin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5.emf"/><Relationship Id="rId5" Type="http://schemas.openxmlformats.org/officeDocument/2006/relationships/slideLayout" Target="../slideLayouts/slideLayout1.xml"/><Relationship Id="rId10" Type="http://schemas.openxmlformats.org/officeDocument/2006/relationships/oleObject" Target="../embeddings/oleObject7.bin"/><Relationship Id="rId4" Type="http://schemas.openxmlformats.org/officeDocument/2006/relationships/audio" Target="../media/media5.m4a"/><Relationship Id="rId9" Type="http://schemas.openxmlformats.org/officeDocument/2006/relationships/image" Target="../media/image7.emf"/><Relationship Id="rId1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12.emf"/><Relationship Id="rId18" Type="http://schemas.openxmlformats.org/officeDocument/2006/relationships/image" Target="../media/image2.png"/><Relationship Id="rId3" Type="http://schemas.microsoft.com/office/2007/relationships/media" Target="../media/media6.m4a"/><Relationship Id="rId7" Type="http://schemas.openxmlformats.org/officeDocument/2006/relationships/image" Target="../media/image9.emf"/><Relationship Id="rId12" Type="http://schemas.openxmlformats.org/officeDocument/2006/relationships/oleObject" Target="../embeddings/oleObject13.bin"/><Relationship Id="rId17" Type="http://schemas.openxmlformats.org/officeDocument/2006/relationships/image" Target="../media/image14.emf"/><Relationship Id="rId2" Type="http://schemas.openxmlformats.org/officeDocument/2006/relationships/tags" Target="../tags/tag6.xml"/><Relationship Id="rId16" Type="http://schemas.openxmlformats.org/officeDocument/2006/relationships/oleObject" Target="../embeddings/oleObject15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1.emf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13.emf"/><Relationship Id="rId10" Type="http://schemas.openxmlformats.org/officeDocument/2006/relationships/oleObject" Target="../embeddings/oleObject12.bin"/><Relationship Id="rId4" Type="http://schemas.openxmlformats.org/officeDocument/2006/relationships/audio" Target="../media/media6.m4a"/><Relationship Id="rId9" Type="http://schemas.openxmlformats.org/officeDocument/2006/relationships/image" Target="../media/image10.emf"/><Relationship Id="rId14" Type="http://schemas.openxmlformats.org/officeDocument/2006/relationships/oleObject" Target="../embeddings/oleObject14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12.emf"/><Relationship Id="rId18" Type="http://schemas.openxmlformats.org/officeDocument/2006/relationships/image" Target="../media/image2.png"/><Relationship Id="rId3" Type="http://schemas.microsoft.com/office/2007/relationships/media" Target="../media/media7.m4a"/><Relationship Id="rId7" Type="http://schemas.openxmlformats.org/officeDocument/2006/relationships/image" Target="../media/image9.emf"/><Relationship Id="rId12" Type="http://schemas.openxmlformats.org/officeDocument/2006/relationships/oleObject" Target="../embeddings/oleObject13.bin"/><Relationship Id="rId17" Type="http://schemas.openxmlformats.org/officeDocument/2006/relationships/image" Target="../media/image14.emf"/><Relationship Id="rId2" Type="http://schemas.openxmlformats.org/officeDocument/2006/relationships/tags" Target="../tags/tag7.xml"/><Relationship Id="rId16" Type="http://schemas.openxmlformats.org/officeDocument/2006/relationships/oleObject" Target="../embeddings/oleObject15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1.emf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13.emf"/><Relationship Id="rId10" Type="http://schemas.openxmlformats.org/officeDocument/2006/relationships/oleObject" Target="../embeddings/oleObject12.bin"/><Relationship Id="rId4" Type="http://schemas.openxmlformats.org/officeDocument/2006/relationships/audio" Target="../media/media7.m4a"/><Relationship Id="rId9" Type="http://schemas.openxmlformats.org/officeDocument/2006/relationships/image" Target="../media/image10.emf"/><Relationship Id="rId14" Type="http://schemas.openxmlformats.org/officeDocument/2006/relationships/oleObject" Target="../embeddings/oleObject1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2" Type="http://schemas.microsoft.com/office/2007/relationships/media" Target="../media/media8.m4a"/><Relationship Id="rId1" Type="http://schemas.openxmlformats.org/officeDocument/2006/relationships/tags" Target="../tags/tag8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media" Target="../media/media9.m4a"/><Relationship Id="rId7" Type="http://schemas.openxmlformats.org/officeDocument/2006/relationships/image" Target="../media/image8.emf"/><Relationship Id="rId12" Type="http://schemas.openxmlformats.org/officeDocument/2006/relationships/image" Target="../media/image2.png"/><Relationship Id="rId2" Type="http://schemas.openxmlformats.org/officeDocument/2006/relationships/tags" Target="../tags/tag9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2.emf"/><Relationship Id="rId5" Type="http://schemas.openxmlformats.org/officeDocument/2006/relationships/slideLayout" Target="../slideLayouts/slideLayout1.xml"/><Relationship Id="rId10" Type="http://schemas.openxmlformats.org/officeDocument/2006/relationships/oleObject" Target="../embeddings/oleObject16.bin"/><Relationship Id="rId4" Type="http://schemas.openxmlformats.org/officeDocument/2006/relationships/audio" Target="../media/media9.m4a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022" y="-79022"/>
            <a:ext cx="12112978" cy="6835423"/>
          </a:xfrm>
          <a:prstGeom prst="rect">
            <a:avLst/>
          </a:prstGeom>
        </p:spPr>
      </p:pic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3341511" y="143576"/>
            <a:ext cx="5075658" cy="830997"/>
          </a:xfrm>
          <a:prstGeom prst="rect">
            <a:avLst/>
          </a:prstGeom>
          <a:solidFill>
            <a:srgbClr val="FF66CC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Trường</a:t>
            </a: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tiểu</a:t>
            </a: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Thân</a:t>
            </a: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Trung</a:t>
            </a:r>
            <a:endParaRPr lang="en-US" altLang="en-US" sz="2400" b="1" dirty="0" smtClean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Khối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2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WordArt 56"/>
          <p:cNvSpPr>
            <a:spLocks noChangeArrowheads="1" noChangeShapeType="1" noTextEdit="1"/>
          </p:cNvSpPr>
          <p:nvPr/>
        </p:nvSpPr>
        <p:spPr bwMode="auto">
          <a:xfrm>
            <a:off x="4430889" y="1317746"/>
            <a:ext cx="2703689" cy="44591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 </a:t>
            </a:r>
            <a:endParaRPr lang="en-US" sz="3600" b="1" kern="10" dirty="0">
              <a:ln w="12700">
                <a:solidFill>
                  <a:srgbClr val="FF00FF"/>
                </a:solidFill>
                <a:round/>
                <a:headEnd/>
                <a:tailEnd/>
              </a:ln>
              <a:solidFill>
                <a:srgbClr val="7030A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loud 8"/>
          <p:cNvSpPr/>
          <p:nvPr/>
        </p:nvSpPr>
        <p:spPr>
          <a:xfrm>
            <a:off x="10184165" y="214488"/>
            <a:ext cx="1499835" cy="677334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Tuần</a:t>
            </a:r>
            <a:r>
              <a:rPr lang="en-US" dirty="0" smtClean="0"/>
              <a:t> 25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229744" y="2635492"/>
            <a:ext cx="836479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b="1" cap="none" spc="0" dirty="0">
              <a:ln/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178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25"/>
    </mc:Choice>
    <mc:Fallback xmlns="">
      <p:transition spd="slow" advTm="140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6" grpId="0"/>
      <p:bldP spid="9" grpId="0" animBg="1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AutoShape 7"/>
          <p:cNvSpPr>
            <a:spLocks noChangeArrowheads="1"/>
          </p:cNvSpPr>
          <p:nvPr/>
        </p:nvSpPr>
        <p:spPr bwMode="auto">
          <a:xfrm>
            <a:off x="5885609" y="216867"/>
            <a:ext cx="5755341" cy="1270000"/>
          </a:xfrm>
          <a:prstGeom prst="horizontalScroll">
            <a:avLst>
              <a:gd name="adj" fmla="val 12500"/>
            </a:avLst>
          </a:prstGeom>
          <a:solidFill>
            <a:srgbClr val="FF66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784412" y="-63887"/>
            <a:ext cx="219173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2" name="AutoShape 10"/>
          <p:cNvSpPr>
            <a:spLocks noChangeArrowheads="1"/>
          </p:cNvSpPr>
          <p:nvPr/>
        </p:nvSpPr>
        <p:spPr bwMode="auto">
          <a:xfrm rot="5207805" flipV="1">
            <a:off x="2936994" y="86064"/>
            <a:ext cx="838200" cy="2276475"/>
          </a:xfrm>
          <a:prstGeom prst="wedgeEllipseCallout">
            <a:avLst>
              <a:gd name="adj1" fmla="val -9810"/>
              <a:gd name="adj2" fmla="val 119630"/>
            </a:avLst>
          </a:prstGeom>
          <a:solidFill>
            <a:schemeClr val="accent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12"/>
          <p:cNvSpPr>
            <a:spLocks noChangeArrowheads="1"/>
          </p:cNvSpPr>
          <p:nvPr/>
        </p:nvSpPr>
        <p:spPr bwMode="auto">
          <a:xfrm>
            <a:off x="685800" y="1699056"/>
            <a:ext cx="1640541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u="sng" dirty="0" smtClean="0">
                <a:solidFill>
                  <a:srgbClr val="000099"/>
                </a:solidFill>
              </a:rPr>
              <a:t> </a:t>
            </a:r>
            <a:r>
              <a:rPr lang="en-US" altLang="en-US" sz="2800" b="1" u="sng" dirty="0" err="1" smtClean="0">
                <a:solidFill>
                  <a:srgbClr val="000099"/>
                </a:solidFill>
              </a:rPr>
              <a:t>Đồng</a:t>
            </a:r>
            <a:r>
              <a:rPr lang="en-US" altLang="en-US" sz="2800" b="1" u="sng" dirty="0" smtClean="0">
                <a:solidFill>
                  <a:srgbClr val="000099"/>
                </a:solidFill>
              </a:rPr>
              <a:t> </a:t>
            </a:r>
            <a:r>
              <a:rPr lang="en-US" altLang="en-US" sz="2800" b="1" u="sng" dirty="0" err="1" smtClean="0">
                <a:solidFill>
                  <a:srgbClr val="000099"/>
                </a:solidFill>
              </a:rPr>
              <a:t>hồ</a:t>
            </a:r>
            <a:r>
              <a:rPr lang="en-US" altLang="en-US" sz="2800" b="1" u="sng" dirty="0" smtClean="0">
                <a:solidFill>
                  <a:srgbClr val="000099"/>
                </a:solidFill>
              </a:rPr>
              <a:t> 1</a:t>
            </a:r>
            <a:endParaRPr lang="en-US" altLang="en-US" sz="2800" b="1" u="sng" dirty="0">
              <a:solidFill>
                <a:srgbClr val="000099"/>
              </a:solidFill>
            </a:endParaRPr>
          </a:p>
        </p:txBody>
      </p:sp>
      <p:sp>
        <p:nvSpPr>
          <p:cNvPr id="40" name="Rectangle 12"/>
          <p:cNvSpPr>
            <a:spLocks noChangeArrowheads="1"/>
          </p:cNvSpPr>
          <p:nvPr/>
        </p:nvSpPr>
        <p:spPr bwMode="auto">
          <a:xfrm>
            <a:off x="4414626" y="1695572"/>
            <a:ext cx="1640541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u="sng" dirty="0" smtClean="0">
                <a:solidFill>
                  <a:srgbClr val="000099"/>
                </a:solidFill>
              </a:rPr>
              <a:t> </a:t>
            </a:r>
            <a:r>
              <a:rPr lang="en-US" altLang="en-US" sz="2800" b="1" u="sng" dirty="0" err="1" smtClean="0">
                <a:solidFill>
                  <a:srgbClr val="000099"/>
                </a:solidFill>
              </a:rPr>
              <a:t>Đồng</a:t>
            </a:r>
            <a:r>
              <a:rPr lang="en-US" altLang="en-US" sz="2800" b="1" u="sng" dirty="0" smtClean="0">
                <a:solidFill>
                  <a:srgbClr val="000099"/>
                </a:solidFill>
              </a:rPr>
              <a:t> </a:t>
            </a:r>
            <a:r>
              <a:rPr lang="en-US" altLang="en-US" sz="2800" b="1" u="sng" dirty="0" err="1" smtClean="0">
                <a:solidFill>
                  <a:srgbClr val="000099"/>
                </a:solidFill>
              </a:rPr>
              <a:t>hồ</a:t>
            </a:r>
            <a:r>
              <a:rPr lang="en-US" altLang="en-US" sz="2800" b="1" u="sng" dirty="0" smtClean="0">
                <a:solidFill>
                  <a:srgbClr val="000099"/>
                </a:solidFill>
              </a:rPr>
              <a:t> 2</a:t>
            </a:r>
            <a:endParaRPr lang="en-US" altLang="en-US" sz="2800" b="1" u="sng" dirty="0">
              <a:solidFill>
                <a:srgbClr val="000099"/>
              </a:solidFill>
            </a:endParaRPr>
          </a:p>
        </p:txBody>
      </p:sp>
      <p:sp>
        <p:nvSpPr>
          <p:cNvPr id="41" name="Rectangle 12"/>
          <p:cNvSpPr>
            <a:spLocks noChangeArrowheads="1"/>
          </p:cNvSpPr>
          <p:nvPr/>
        </p:nvSpPr>
        <p:spPr bwMode="auto">
          <a:xfrm>
            <a:off x="8409173" y="1663693"/>
            <a:ext cx="1640541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u="sng" dirty="0" smtClean="0">
                <a:solidFill>
                  <a:srgbClr val="000099"/>
                </a:solidFill>
              </a:rPr>
              <a:t> </a:t>
            </a:r>
            <a:r>
              <a:rPr lang="en-US" altLang="en-US" sz="2800" b="1" u="sng" dirty="0" err="1" smtClean="0">
                <a:solidFill>
                  <a:srgbClr val="000099"/>
                </a:solidFill>
              </a:rPr>
              <a:t>Đồng</a:t>
            </a:r>
            <a:r>
              <a:rPr lang="en-US" altLang="en-US" sz="2800" b="1" u="sng" dirty="0" smtClean="0">
                <a:solidFill>
                  <a:srgbClr val="000099"/>
                </a:solidFill>
              </a:rPr>
              <a:t> </a:t>
            </a:r>
            <a:r>
              <a:rPr lang="en-US" altLang="en-US" sz="2800" b="1" u="sng" dirty="0" err="1" smtClean="0">
                <a:solidFill>
                  <a:srgbClr val="000099"/>
                </a:solidFill>
              </a:rPr>
              <a:t>hồ</a:t>
            </a:r>
            <a:r>
              <a:rPr lang="en-US" altLang="en-US" sz="2800" b="1" u="sng" dirty="0" smtClean="0">
                <a:solidFill>
                  <a:srgbClr val="000099"/>
                </a:solidFill>
              </a:rPr>
              <a:t> 3</a:t>
            </a:r>
            <a:endParaRPr lang="en-US" altLang="en-US" sz="2800" b="1" u="sng" dirty="0">
              <a:solidFill>
                <a:srgbClr val="000099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2655888"/>
            <a:ext cx="2143125" cy="21431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0878" y="2547640"/>
            <a:ext cx="2143125" cy="2143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9173" y="2386387"/>
            <a:ext cx="2143125" cy="2143125"/>
          </a:xfrm>
          <a:prstGeom prst="rect">
            <a:avLst/>
          </a:prstGeom>
        </p:spPr>
      </p:pic>
      <p:pic>
        <p:nvPicPr>
          <p:cNvPr id="15" name="Audio 1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2388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639"/>
    </mc:Choice>
    <mc:Fallback>
      <p:transition spd="slow" advTm="246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820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AutoShape 7"/>
          <p:cNvSpPr>
            <a:spLocks noChangeArrowheads="1"/>
          </p:cNvSpPr>
          <p:nvPr/>
        </p:nvSpPr>
        <p:spPr bwMode="auto">
          <a:xfrm>
            <a:off x="5556956" y="846665"/>
            <a:ext cx="4724400" cy="1270000"/>
          </a:xfrm>
          <a:prstGeom prst="horizontalScroll">
            <a:avLst>
              <a:gd name="adj" fmla="val 12500"/>
            </a:avLst>
          </a:prstGeom>
          <a:solidFill>
            <a:srgbClr val="FF66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dirty="0" err="1" smtClean="0"/>
              <a:t>Nghe</a:t>
            </a:r>
            <a:r>
              <a:rPr lang="en-US" altLang="en-US" sz="3200" dirty="0"/>
              <a:t> </a:t>
            </a:r>
            <a:r>
              <a:rPr lang="en-US" altLang="en-US" sz="3200" dirty="0" err="1" smtClean="0"/>
              <a:t>và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vẽ</a:t>
            </a:r>
            <a:r>
              <a:rPr lang="en-US" altLang="en-US" sz="3200" dirty="0" smtClean="0"/>
              <a:t> </a:t>
            </a:r>
            <a:r>
              <a:rPr lang="en-US" altLang="en-US" sz="3200" dirty="0" err="1"/>
              <a:t>đúng</a:t>
            </a:r>
            <a:endParaRPr lang="en-US" altLang="en-US" sz="3200" b="1" dirty="0">
              <a:latin typeface=".VnTimeH" panose="020B7200000000000000" pitchFamily="34" charset="0"/>
            </a:endParaRP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1319389" y="481188"/>
            <a:ext cx="1981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u="sng" dirty="0" err="1" smtClean="0">
                <a:solidFill>
                  <a:srgbClr val="FF0000"/>
                </a:solidFill>
              </a:rPr>
              <a:t>Gợi</a:t>
            </a:r>
            <a:r>
              <a:rPr lang="en-US" altLang="en-US" sz="2800" b="1" u="sng" dirty="0" smtClean="0">
                <a:solidFill>
                  <a:srgbClr val="FF0000"/>
                </a:solidFill>
              </a:rPr>
              <a:t> ý </a:t>
            </a:r>
            <a:r>
              <a:rPr lang="en-US" altLang="en-US" sz="2800" b="1" u="sng" dirty="0" err="1">
                <a:solidFill>
                  <a:srgbClr val="FF0000"/>
                </a:solidFill>
              </a:rPr>
              <a:t>đ</a:t>
            </a:r>
            <a:r>
              <a:rPr lang="en-US" altLang="en-US" sz="2800" b="1" u="sng" dirty="0" err="1" smtClean="0">
                <a:solidFill>
                  <a:srgbClr val="FF0000"/>
                </a:solidFill>
              </a:rPr>
              <a:t>áp</a:t>
            </a:r>
            <a:r>
              <a:rPr lang="en-US" altLang="en-US" sz="2800" b="1" u="sng" dirty="0" smtClean="0">
                <a:solidFill>
                  <a:srgbClr val="FF0000"/>
                </a:solidFill>
              </a:rPr>
              <a:t> </a:t>
            </a:r>
            <a:r>
              <a:rPr lang="en-US" altLang="en-US" sz="2800" b="1" u="sng" dirty="0" err="1" smtClean="0">
                <a:solidFill>
                  <a:srgbClr val="FF0000"/>
                </a:solidFill>
              </a:rPr>
              <a:t>án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8202" name="AutoShape 10"/>
          <p:cNvSpPr>
            <a:spLocks noChangeArrowheads="1"/>
          </p:cNvSpPr>
          <p:nvPr/>
        </p:nvSpPr>
        <p:spPr bwMode="auto">
          <a:xfrm rot="5207805" flipV="1">
            <a:off x="2502783" y="586998"/>
            <a:ext cx="838200" cy="2276475"/>
          </a:xfrm>
          <a:prstGeom prst="wedgeEllipseCallout">
            <a:avLst>
              <a:gd name="adj1" fmla="val -9810"/>
              <a:gd name="adj2" fmla="val 119630"/>
            </a:avLst>
          </a:prstGeom>
          <a:solidFill>
            <a:schemeClr val="accent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</a:rPr>
              <a:t>Trò chơi</a:t>
            </a:r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1622778" y="2520068"/>
            <a:ext cx="1752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u="sng" dirty="0" err="1" smtClean="0">
                <a:solidFill>
                  <a:srgbClr val="000099"/>
                </a:solidFill>
              </a:rPr>
              <a:t>Đồng</a:t>
            </a:r>
            <a:r>
              <a:rPr lang="en-US" altLang="en-US" sz="2800" b="1" u="sng" dirty="0" smtClean="0">
                <a:solidFill>
                  <a:srgbClr val="000099"/>
                </a:solidFill>
              </a:rPr>
              <a:t> </a:t>
            </a:r>
            <a:r>
              <a:rPr lang="en-US" altLang="en-US" sz="2800" b="1" u="sng" dirty="0" err="1" smtClean="0">
                <a:solidFill>
                  <a:srgbClr val="000099"/>
                </a:solidFill>
              </a:rPr>
              <a:t>hồ</a:t>
            </a:r>
            <a:r>
              <a:rPr lang="en-US" altLang="en-US" sz="2800" b="1" u="sng" dirty="0" smtClean="0">
                <a:solidFill>
                  <a:srgbClr val="000099"/>
                </a:solidFill>
              </a:rPr>
              <a:t> </a:t>
            </a:r>
            <a:r>
              <a:rPr lang="en-US" altLang="en-US" sz="2800" b="1" u="sng" dirty="0">
                <a:solidFill>
                  <a:srgbClr val="000099"/>
                </a:solidFill>
              </a:rPr>
              <a:t>1</a:t>
            </a:r>
          </a:p>
        </p:txBody>
      </p:sp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4583289" y="2503839"/>
            <a:ext cx="1752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u="sng" dirty="0" err="1" smtClean="0">
                <a:solidFill>
                  <a:srgbClr val="000099"/>
                </a:solidFill>
              </a:rPr>
              <a:t>Đồng</a:t>
            </a:r>
            <a:r>
              <a:rPr lang="en-US" altLang="en-US" sz="2800" b="1" u="sng" dirty="0" smtClean="0">
                <a:solidFill>
                  <a:srgbClr val="000099"/>
                </a:solidFill>
              </a:rPr>
              <a:t> </a:t>
            </a:r>
            <a:r>
              <a:rPr lang="en-US" altLang="en-US" sz="2800" b="1" u="sng" dirty="0" err="1" smtClean="0">
                <a:solidFill>
                  <a:srgbClr val="000099"/>
                </a:solidFill>
              </a:rPr>
              <a:t>hồ</a:t>
            </a:r>
            <a:r>
              <a:rPr lang="en-US" altLang="en-US" sz="2800" b="1" u="sng" dirty="0" smtClean="0">
                <a:solidFill>
                  <a:srgbClr val="000099"/>
                </a:solidFill>
              </a:rPr>
              <a:t> </a:t>
            </a:r>
            <a:r>
              <a:rPr lang="en-US" altLang="en-US" sz="2800" b="1" u="sng" dirty="0">
                <a:solidFill>
                  <a:srgbClr val="000099"/>
                </a:solidFill>
              </a:rPr>
              <a:t>2</a:t>
            </a:r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8022167" y="2460978"/>
            <a:ext cx="1752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u="sng" dirty="0" err="1" smtClean="0">
                <a:solidFill>
                  <a:srgbClr val="000099"/>
                </a:solidFill>
              </a:rPr>
              <a:t>Đồng</a:t>
            </a:r>
            <a:r>
              <a:rPr lang="en-US" altLang="en-US" sz="2800" b="1" u="sng" dirty="0" smtClean="0">
                <a:solidFill>
                  <a:srgbClr val="000099"/>
                </a:solidFill>
              </a:rPr>
              <a:t> </a:t>
            </a:r>
            <a:r>
              <a:rPr lang="en-US" altLang="en-US" sz="2800" b="1" u="sng" dirty="0" err="1" smtClean="0">
                <a:solidFill>
                  <a:srgbClr val="000099"/>
                </a:solidFill>
              </a:rPr>
              <a:t>hồ</a:t>
            </a:r>
            <a:r>
              <a:rPr lang="en-US" altLang="en-US" sz="2800" b="1" u="sng" dirty="0" smtClean="0">
                <a:solidFill>
                  <a:srgbClr val="000099"/>
                </a:solidFill>
              </a:rPr>
              <a:t> </a:t>
            </a:r>
            <a:r>
              <a:rPr lang="en-US" altLang="en-US" sz="2800" b="1" u="sng" dirty="0">
                <a:solidFill>
                  <a:srgbClr val="000099"/>
                </a:solidFill>
              </a:rPr>
              <a:t>3</a:t>
            </a:r>
          </a:p>
        </p:txBody>
      </p:sp>
      <p:sp>
        <p:nvSpPr>
          <p:cNvPr id="8207" name="Rectangle 15"/>
          <p:cNvSpPr>
            <a:spLocks noChangeArrowheads="1"/>
          </p:cNvSpPr>
          <p:nvPr/>
        </p:nvSpPr>
        <p:spPr bwMode="auto">
          <a:xfrm>
            <a:off x="1270233" y="3176107"/>
            <a:ext cx="1981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FF0066"/>
                </a:solidFill>
              </a:rPr>
              <a:t>18 </a:t>
            </a:r>
            <a:r>
              <a:rPr lang="en-US" altLang="en-US" sz="3200" b="1" dirty="0" err="1">
                <a:solidFill>
                  <a:srgbClr val="FF0066"/>
                </a:solidFill>
              </a:rPr>
              <a:t>giờ</a:t>
            </a:r>
            <a:endParaRPr lang="en-US" altLang="en-US" sz="3200" b="1" dirty="0">
              <a:solidFill>
                <a:srgbClr val="FF0066"/>
              </a:solidFill>
            </a:endParaRPr>
          </a:p>
        </p:txBody>
      </p:sp>
      <p:sp>
        <p:nvSpPr>
          <p:cNvPr id="8209" name="Rectangle 17"/>
          <p:cNvSpPr>
            <a:spLocks noChangeArrowheads="1"/>
          </p:cNvSpPr>
          <p:nvPr/>
        </p:nvSpPr>
        <p:spPr bwMode="auto">
          <a:xfrm>
            <a:off x="4299656" y="3167063"/>
            <a:ext cx="2514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FF0066"/>
                </a:solidFill>
              </a:rPr>
              <a:t>13 </a:t>
            </a:r>
            <a:r>
              <a:rPr lang="en-US" altLang="en-US" sz="3200" b="1" dirty="0" err="1">
                <a:solidFill>
                  <a:srgbClr val="FF0066"/>
                </a:solidFill>
              </a:rPr>
              <a:t>giờ</a:t>
            </a:r>
            <a:r>
              <a:rPr lang="en-US" altLang="en-US" sz="3200" b="1" dirty="0">
                <a:solidFill>
                  <a:srgbClr val="FF0066"/>
                </a:solidFill>
              </a:rPr>
              <a:t> 15 </a:t>
            </a:r>
            <a:r>
              <a:rPr lang="en-US" altLang="en-US" sz="3200" b="1" dirty="0" err="1">
                <a:solidFill>
                  <a:srgbClr val="FF0066"/>
                </a:solidFill>
              </a:rPr>
              <a:t>phút</a:t>
            </a:r>
            <a:endParaRPr lang="en-US" altLang="en-US" sz="3200" b="1" dirty="0">
              <a:solidFill>
                <a:srgbClr val="FF0066"/>
              </a:solidFill>
            </a:endParaRPr>
          </a:p>
        </p:txBody>
      </p:sp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8209844" y="3110091"/>
            <a:ext cx="1981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FF0066"/>
                </a:solidFill>
              </a:rPr>
              <a:t>20 </a:t>
            </a:r>
            <a:r>
              <a:rPr lang="en-US" altLang="en-US" sz="3200" b="1" dirty="0" err="1">
                <a:solidFill>
                  <a:srgbClr val="FF0066"/>
                </a:solidFill>
              </a:rPr>
              <a:t>giờ</a:t>
            </a:r>
            <a:r>
              <a:rPr lang="en-US" altLang="en-US" sz="3200" b="1" dirty="0">
                <a:solidFill>
                  <a:srgbClr val="FF0066"/>
                </a:solidFill>
              </a:rPr>
              <a:t> 30 </a:t>
            </a:r>
            <a:r>
              <a:rPr lang="en-US" altLang="en-US" sz="3200" b="1" dirty="0" err="1">
                <a:solidFill>
                  <a:srgbClr val="FF0066"/>
                </a:solidFill>
              </a:rPr>
              <a:t>phút</a:t>
            </a:r>
            <a:endParaRPr lang="en-US" altLang="en-US" sz="3200" b="1" dirty="0">
              <a:solidFill>
                <a:srgbClr val="FF0066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843" y="4024491"/>
            <a:ext cx="2152650" cy="21526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1606" y="4081463"/>
            <a:ext cx="2152650" cy="2152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8675" y="4085283"/>
            <a:ext cx="2152650" cy="2152650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4406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590"/>
    </mc:Choice>
    <mc:Fallback>
      <p:transition spd="slow" advTm="245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8199" grpId="0" animBg="1"/>
      <p:bldP spid="8199" grpId="1" animBg="1"/>
      <p:bldP spid="8201" grpId="0"/>
      <p:bldP spid="8201" grpId="1"/>
      <p:bldP spid="8202" grpId="0" animBg="1"/>
      <p:bldP spid="8202" grpId="1" animBg="1"/>
      <p:bldP spid="8204" grpId="0"/>
      <p:bldP spid="8204" grpId="1"/>
      <p:bldP spid="8205" grpId="0"/>
      <p:bldP spid="8205" grpId="1"/>
      <p:bldP spid="8206" grpId="0"/>
      <p:bldP spid="8206" grpId="1"/>
      <p:bldP spid="8207" grpId="0"/>
      <p:bldP spid="8207" grpId="1"/>
      <p:bldP spid="8209" grpId="0"/>
      <p:bldP spid="8209" grpId="1"/>
      <p:bldP spid="8210" grpId="0"/>
      <p:bldP spid="821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58274" y="2481913"/>
            <a:ext cx="1033372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Chúc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các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em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luôn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vui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khỏe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,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học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tốt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.</a:t>
            </a:r>
          </a:p>
          <a:p>
            <a:pPr algn="ctr"/>
            <a:r>
              <a:rPr lang="en-U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Hẹn</a:t>
            </a:r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gặp</a:t>
            </a:r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lại</a:t>
            </a:r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các</a:t>
            </a:r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cap="none" spc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em</a:t>
            </a:r>
            <a:r>
              <a:rPr lang="en-US" sz="5400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!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402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680"/>
    </mc:Choice>
    <mc:Fallback>
      <p:transition spd="slow" advTm="146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3204430" y="-99029"/>
            <a:ext cx="715473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tư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15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4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2020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1511300" y="1676401"/>
            <a:ext cx="35941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u="sng">
                <a:solidFill>
                  <a:srgbClr val="FF0000"/>
                </a:solidFill>
                <a:latin typeface="Times New Roman" panose="02020603050405020304" pitchFamily="18" charset="0"/>
              </a:rPr>
              <a:t>KIỂM TRA BÀI CŨ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 :</a:t>
            </a:r>
          </a:p>
        </p:txBody>
      </p:sp>
      <p:graphicFrame>
        <p:nvGraphicFramePr>
          <p:cNvPr id="4105" name="Object 9"/>
          <p:cNvGraphicFramePr>
            <a:graphicFrameLocks noChangeAspect="1"/>
          </p:cNvGraphicFramePr>
          <p:nvPr/>
        </p:nvGraphicFramePr>
        <p:xfrm>
          <a:off x="4800600" y="3414714"/>
          <a:ext cx="2057400" cy="203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CorelDRAW" r:id="rId6" imgW="3291535" imgH="3252216" progId="CorelDRAW.Graphic.12">
                  <p:embed/>
                </p:oleObj>
              </mc:Choice>
              <mc:Fallback>
                <p:oleObj name="CorelDRAW" r:id="rId6" imgW="3291535" imgH="3252216" progId="CorelDRAW.Graphic.12">
                  <p:embed/>
                  <p:pic>
                    <p:nvPicPr>
                      <p:cNvPr id="410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414714"/>
                        <a:ext cx="2057400" cy="2033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6" name="Object 10"/>
          <p:cNvGraphicFramePr>
            <a:graphicFrameLocks noChangeAspect="1"/>
          </p:cNvGraphicFramePr>
          <p:nvPr/>
        </p:nvGraphicFramePr>
        <p:xfrm>
          <a:off x="1752600" y="3429000"/>
          <a:ext cx="2057400" cy="195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CorelDRAW" r:id="rId8" imgW="3291535" imgH="3252216" progId="CorelDRAW.Graphic.12">
                  <p:embed/>
                </p:oleObj>
              </mc:Choice>
              <mc:Fallback>
                <p:oleObj name="CorelDRAW" r:id="rId8" imgW="3291535" imgH="3252216" progId="CorelDRAW.Graphic.12">
                  <p:embed/>
                  <p:pic>
                    <p:nvPicPr>
                      <p:cNvPr id="410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429000"/>
                        <a:ext cx="2057400" cy="195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2590800" y="2847976"/>
            <a:ext cx="38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0066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5638800" y="2895601"/>
            <a:ext cx="38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0066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8686800" y="2819401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0066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3081" name="Rectangle 16"/>
          <p:cNvSpPr>
            <a:spLocks noChangeArrowheads="1"/>
          </p:cNvSpPr>
          <p:nvPr/>
        </p:nvSpPr>
        <p:spPr bwMode="auto">
          <a:xfrm>
            <a:off x="1295400" y="6858000"/>
            <a:ext cx="2286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4114" name="Rectangle 18"/>
          <p:cNvSpPr>
            <a:spLocks noChangeArrowheads="1"/>
          </p:cNvSpPr>
          <p:nvPr/>
        </p:nvSpPr>
        <p:spPr bwMode="auto">
          <a:xfrm>
            <a:off x="5334000" y="2133600"/>
            <a:ext cx="29908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0000CC"/>
                </a:solidFill>
              </a:rPr>
              <a:t>1 giờ = ? phút</a:t>
            </a:r>
          </a:p>
        </p:txBody>
      </p:sp>
      <p:graphicFrame>
        <p:nvGraphicFramePr>
          <p:cNvPr id="4118" name="Object 22"/>
          <p:cNvGraphicFramePr>
            <a:graphicFrameLocks noChangeAspect="1"/>
          </p:cNvGraphicFramePr>
          <p:nvPr/>
        </p:nvGraphicFramePr>
        <p:xfrm>
          <a:off x="7772400" y="3352800"/>
          <a:ext cx="2209800" cy="218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CorelDRAW" r:id="rId10" imgW="3291535" imgH="3252216" progId="CorelDRAW.Graphic.12">
                  <p:embed/>
                </p:oleObj>
              </mc:Choice>
              <mc:Fallback>
                <p:oleObj name="CorelDRAW" r:id="rId10" imgW="3291535" imgH="3252216" progId="CorelDRAW.Graphic.12">
                  <p:embed/>
                  <p:pic>
                    <p:nvPicPr>
                      <p:cNvPr id="4118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3352800"/>
                        <a:ext cx="2209800" cy="218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7" name="Rectangle 23"/>
          <p:cNvSpPr>
            <a:spLocks noChangeArrowheads="1"/>
          </p:cNvSpPr>
          <p:nvPr/>
        </p:nvSpPr>
        <p:spPr bwMode="auto">
          <a:xfrm>
            <a:off x="8991600" y="1447800"/>
            <a:ext cx="1295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800" b="1">
              <a:solidFill>
                <a:srgbClr val="FF0000"/>
              </a:solidFill>
            </a:endParaRPr>
          </a:p>
        </p:txBody>
      </p:sp>
      <p:sp>
        <p:nvSpPr>
          <p:cNvPr id="3089" name="Text Box 25"/>
          <p:cNvSpPr txBox="1">
            <a:spLocks noChangeArrowheads="1"/>
          </p:cNvSpPr>
          <p:nvPr/>
        </p:nvSpPr>
        <p:spPr bwMode="auto">
          <a:xfrm>
            <a:off x="3886200" y="381001"/>
            <a:ext cx="518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89424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869"/>
    </mc:Choice>
    <mc:Fallback xmlns="">
      <p:transition spd="slow" advTm="198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2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103" grpId="0"/>
      <p:bldP spid="4108" grpId="0"/>
      <p:bldP spid="4109" grpId="0"/>
      <p:bldP spid="4111" grpId="0"/>
      <p:bldP spid="4114" grpId="0"/>
      <p:bldP spid="411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3204430" y="-99029"/>
            <a:ext cx="715473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sáu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15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4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2020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1511300" y="1676401"/>
            <a:ext cx="23749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Gợi</a:t>
            </a:r>
            <a:r>
              <a:rPr lang="en-US" alt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ý </a:t>
            </a:r>
            <a:r>
              <a:rPr lang="en-US" alt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án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410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7462312"/>
              </p:ext>
            </p:extLst>
          </p:nvPr>
        </p:nvGraphicFramePr>
        <p:xfrm>
          <a:off x="4800600" y="3414714"/>
          <a:ext cx="2057400" cy="203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CorelDRAW" r:id="rId6" imgW="3291535" imgH="3252216" progId="CorelDRAW.Graphic.12">
                  <p:embed/>
                </p:oleObj>
              </mc:Choice>
              <mc:Fallback>
                <p:oleObj name="CorelDRAW" r:id="rId6" imgW="3291535" imgH="3252216" progId="CorelDRAW.Graphic.12">
                  <p:embed/>
                  <p:pic>
                    <p:nvPicPr>
                      <p:cNvPr id="410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414714"/>
                        <a:ext cx="2057400" cy="2033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6" name="Object 10"/>
          <p:cNvGraphicFramePr>
            <a:graphicFrameLocks noChangeAspect="1"/>
          </p:cNvGraphicFramePr>
          <p:nvPr/>
        </p:nvGraphicFramePr>
        <p:xfrm>
          <a:off x="1752600" y="3429000"/>
          <a:ext cx="2057400" cy="195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CorelDRAW" r:id="rId8" imgW="3291535" imgH="3252216" progId="CorelDRAW.Graphic.12">
                  <p:embed/>
                </p:oleObj>
              </mc:Choice>
              <mc:Fallback>
                <p:oleObj name="CorelDRAW" r:id="rId8" imgW="3291535" imgH="3252216" progId="CorelDRAW.Graphic.12">
                  <p:embed/>
                  <p:pic>
                    <p:nvPicPr>
                      <p:cNvPr id="410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429000"/>
                        <a:ext cx="2057400" cy="195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2590800" y="2847976"/>
            <a:ext cx="38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0066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5638800" y="2895601"/>
            <a:ext cx="38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0066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8686800" y="2819401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0066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3081" name="Rectangle 16"/>
          <p:cNvSpPr>
            <a:spLocks noChangeArrowheads="1"/>
          </p:cNvSpPr>
          <p:nvPr/>
        </p:nvSpPr>
        <p:spPr bwMode="auto">
          <a:xfrm>
            <a:off x="1295400" y="6858000"/>
            <a:ext cx="2286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4114" name="Rectangle 18"/>
          <p:cNvSpPr>
            <a:spLocks noChangeArrowheads="1"/>
          </p:cNvSpPr>
          <p:nvPr/>
        </p:nvSpPr>
        <p:spPr bwMode="auto">
          <a:xfrm>
            <a:off x="5334000" y="2133600"/>
            <a:ext cx="29908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0000CC"/>
                </a:solidFill>
              </a:rPr>
              <a:t>1 giờ = ? phút</a:t>
            </a:r>
          </a:p>
        </p:txBody>
      </p:sp>
      <p:sp>
        <p:nvSpPr>
          <p:cNvPr id="4115" name="Rectangle 19"/>
          <p:cNvSpPr>
            <a:spLocks noChangeArrowheads="1"/>
          </p:cNvSpPr>
          <p:nvPr/>
        </p:nvSpPr>
        <p:spPr bwMode="auto">
          <a:xfrm>
            <a:off x="1752600" y="5410200"/>
            <a:ext cx="1981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0000CC"/>
                </a:solidFill>
              </a:rPr>
              <a:t>6 giờ</a:t>
            </a:r>
          </a:p>
        </p:txBody>
      </p:sp>
      <p:sp>
        <p:nvSpPr>
          <p:cNvPr id="4116" name="Rectangle 20"/>
          <p:cNvSpPr>
            <a:spLocks noChangeArrowheads="1"/>
          </p:cNvSpPr>
          <p:nvPr/>
        </p:nvSpPr>
        <p:spPr bwMode="auto">
          <a:xfrm>
            <a:off x="4876800" y="5410200"/>
            <a:ext cx="1981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0000CC"/>
                </a:solidFill>
              </a:rPr>
              <a:t>7 giờ 15 phút</a:t>
            </a:r>
          </a:p>
        </p:txBody>
      </p:sp>
      <p:sp>
        <p:nvSpPr>
          <p:cNvPr id="4117" name="Rectangle 21"/>
          <p:cNvSpPr>
            <a:spLocks noChangeArrowheads="1"/>
          </p:cNvSpPr>
          <p:nvPr/>
        </p:nvSpPr>
        <p:spPr bwMode="auto">
          <a:xfrm>
            <a:off x="7848600" y="5486400"/>
            <a:ext cx="2590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rgbClr val="0000CC"/>
                </a:solidFill>
              </a:rPr>
              <a:t>8 </a:t>
            </a:r>
            <a:r>
              <a:rPr lang="en-US" altLang="en-US" sz="2800" b="1" dirty="0" err="1">
                <a:solidFill>
                  <a:srgbClr val="0000CC"/>
                </a:solidFill>
              </a:rPr>
              <a:t>giờ</a:t>
            </a:r>
            <a:r>
              <a:rPr lang="en-US" altLang="en-US" sz="2800" b="1" dirty="0">
                <a:solidFill>
                  <a:srgbClr val="0000CC"/>
                </a:solidFill>
              </a:rPr>
              <a:t> 30 </a:t>
            </a:r>
            <a:r>
              <a:rPr lang="en-US" altLang="en-US" sz="2800" b="1" dirty="0" err="1">
                <a:solidFill>
                  <a:srgbClr val="0000CC"/>
                </a:solidFill>
              </a:rPr>
              <a:t>phút</a:t>
            </a:r>
            <a:endParaRPr lang="en-US" altLang="en-US" sz="2800" b="1" dirty="0">
              <a:solidFill>
                <a:srgbClr val="0000CC"/>
              </a:solidFill>
            </a:endParaRPr>
          </a:p>
        </p:txBody>
      </p:sp>
      <p:graphicFrame>
        <p:nvGraphicFramePr>
          <p:cNvPr id="4118" name="Object 22"/>
          <p:cNvGraphicFramePr>
            <a:graphicFrameLocks noChangeAspect="1"/>
          </p:cNvGraphicFramePr>
          <p:nvPr/>
        </p:nvGraphicFramePr>
        <p:xfrm>
          <a:off x="7772400" y="3352800"/>
          <a:ext cx="2209800" cy="218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CorelDRAW" r:id="rId10" imgW="3291535" imgH="3252216" progId="CorelDRAW.Graphic.12">
                  <p:embed/>
                </p:oleObj>
              </mc:Choice>
              <mc:Fallback>
                <p:oleObj name="CorelDRAW" r:id="rId10" imgW="3291535" imgH="3252216" progId="CorelDRAW.Graphic.12">
                  <p:embed/>
                  <p:pic>
                    <p:nvPicPr>
                      <p:cNvPr id="4118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3352800"/>
                        <a:ext cx="2209800" cy="218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7" name="Rectangle 23"/>
          <p:cNvSpPr>
            <a:spLocks noChangeArrowheads="1"/>
          </p:cNvSpPr>
          <p:nvPr/>
        </p:nvSpPr>
        <p:spPr bwMode="auto">
          <a:xfrm>
            <a:off x="8991600" y="1447800"/>
            <a:ext cx="1295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800" b="1">
              <a:solidFill>
                <a:srgbClr val="FF0000"/>
              </a:solidFill>
            </a:endParaRPr>
          </a:p>
        </p:txBody>
      </p:sp>
      <p:sp>
        <p:nvSpPr>
          <p:cNvPr id="4120" name="Rectangle 24"/>
          <p:cNvSpPr>
            <a:spLocks noChangeArrowheads="1"/>
          </p:cNvSpPr>
          <p:nvPr/>
        </p:nvSpPr>
        <p:spPr bwMode="auto">
          <a:xfrm>
            <a:off x="5410200" y="2133600"/>
            <a:ext cx="29908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0000CC"/>
                </a:solidFill>
              </a:rPr>
              <a:t>1 giờ = 60 phút</a:t>
            </a:r>
          </a:p>
        </p:txBody>
      </p:sp>
      <p:sp>
        <p:nvSpPr>
          <p:cNvPr id="3089" name="Text Box 25"/>
          <p:cNvSpPr txBox="1">
            <a:spLocks noChangeArrowheads="1"/>
          </p:cNvSpPr>
          <p:nvPr/>
        </p:nvSpPr>
        <p:spPr bwMode="auto">
          <a:xfrm>
            <a:off x="3886200" y="381001"/>
            <a:ext cx="518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89082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562"/>
    </mc:Choice>
    <mc:Fallback xmlns="">
      <p:transition spd="slow" advTm="285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2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lide(fromBottom)">
                                      <p:cBhvr>
                                        <p:cTn id="34" dur="5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decel="100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 tmFilter="0,0; .5, 1; 1, 1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103" grpId="0"/>
      <p:bldP spid="4108" grpId="0"/>
      <p:bldP spid="4109" grpId="0"/>
      <p:bldP spid="4111" grpId="0"/>
      <p:bldP spid="4114" grpId="0"/>
      <p:bldP spid="4114" grpId="1"/>
      <p:bldP spid="4115" grpId="0"/>
      <p:bldP spid="4116" grpId="0"/>
      <p:bldP spid="4117" grpId="0"/>
      <p:bldP spid="4120" grpId="0"/>
      <p:bldP spid="412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1600200" y="1574801"/>
            <a:ext cx="2438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u="sng">
                <a:latin typeface="Times New Roman" panose="02020603050405020304" pitchFamily="18" charset="0"/>
              </a:rPr>
              <a:t>BÀI 1</a:t>
            </a:r>
            <a:r>
              <a:rPr lang="en-US" altLang="en-US" sz="2800" b="1">
                <a:latin typeface="Times New Roman" panose="02020603050405020304" pitchFamily="18" charset="0"/>
              </a:rPr>
              <a:t> :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1905000" y="2120901"/>
            <a:ext cx="457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Đồng hồ chỉ mấy giờ ?</a:t>
            </a:r>
          </a:p>
        </p:txBody>
      </p:sp>
      <p:graphicFrame>
        <p:nvGraphicFramePr>
          <p:cNvPr id="5129" name="Object 9"/>
          <p:cNvGraphicFramePr>
            <a:graphicFrameLocks noChangeAspect="1"/>
          </p:cNvGraphicFramePr>
          <p:nvPr/>
        </p:nvGraphicFramePr>
        <p:xfrm>
          <a:off x="1579563" y="2852738"/>
          <a:ext cx="2133600" cy="215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CorelDRAW" r:id="rId6" imgW="3291535" imgH="3252216" progId="CorelDRAW.Graphic.12">
                  <p:embed/>
                </p:oleObj>
              </mc:Choice>
              <mc:Fallback>
                <p:oleObj name="CorelDRAW" r:id="rId6" imgW="3291535" imgH="3252216" progId="CorelDRAW.Graphic.12">
                  <p:embed/>
                  <p:pic>
                    <p:nvPicPr>
                      <p:cNvPr id="512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9563" y="2852738"/>
                        <a:ext cx="2133600" cy="215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0" name="Object 10"/>
          <p:cNvGraphicFramePr>
            <a:graphicFrameLocks noChangeAspect="1"/>
          </p:cNvGraphicFramePr>
          <p:nvPr/>
        </p:nvGraphicFramePr>
        <p:xfrm>
          <a:off x="6097588" y="2852738"/>
          <a:ext cx="2209800" cy="218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CorelDRAW" r:id="rId8" imgW="3291535" imgH="3252216" progId="CorelDRAW.Graphic.12">
                  <p:embed/>
                </p:oleObj>
              </mc:Choice>
              <mc:Fallback>
                <p:oleObj name="CorelDRAW" r:id="rId8" imgW="3291535" imgH="3252216" progId="CorelDRAW.Graphic.12">
                  <p:embed/>
                  <p:pic>
                    <p:nvPicPr>
                      <p:cNvPr id="513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7588" y="2852738"/>
                        <a:ext cx="2209800" cy="218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1" name="Object 11"/>
          <p:cNvGraphicFramePr>
            <a:graphicFrameLocks noChangeAspect="1"/>
          </p:cNvGraphicFramePr>
          <p:nvPr/>
        </p:nvGraphicFramePr>
        <p:xfrm>
          <a:off x="8399463" y="2854325"/>
          <a:ext cx="2209800" cy="218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" name="CorelDRAW" r:id="rId10" imgW="3291535" imgH="3252216" progId="CorelDRAW.Graphic.12">
                  <p:embed/>
                </p:oleObj>
              </mc:Choice>
              <mc:Fallback>
                <p:oleObj name="CorelDRAW" r:id="rId10" imgW="3291535" imgH="3252216" progId="CorelDRAW.Graphic.12">
                  <p:embed/>
                  <p:pic>
                    <p:nvPicPr>
                      <p:cNvPr id="513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9463" y="2854325"/>
                        <a:ext cx="2209800" cy="218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2451100" y="50292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A</a:t>
            </a:r>
          </a:p>
        </p:txBody>
      </p:sp>
      <p:graphicFrame>
        <p:nvGraphicFramePr>
          <p:cNvPr id="513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3004191"/>
              </p:ext>
            </p:extLst>
          </p:nvPr>
        </p:nvGraphicFramePr>
        <p:xfrm>
          <a:off x="3850041" y="2870200"/>
          <a:ext cx="2190750" cy="216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name="CorelDRAW" r:id="rId12" imgW="3291535" imgH="3252216" progId="CorelDRAW.Graphic.12">
                  <p:embed/>
                </p:oleObj>
              </mc:Choice>
              <mc:Fallback>
                <p:oleObj name="CorelDRAW" r:id="rId12" imgW="3291535" imgH="3252216" progId="CorelDRAW.Graphic.12">
                  <p:embed/>
                  <p:pic>
                    <p:nvPicPr>
                      <p:cNvPr id="513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0041" y="2870200"/>
                        <a:ext cx="2190750" cy="2166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4749800" y="50292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6997700" y="50292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9321800" y="50292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4112" name="Text Box 24"/>
          <p:cNvSpPr txBox="1">
            <a:spLocks noChangeArrowheads="1"/>
          </p:cNvSpPr>
          <p:nvPr/>
        </p:nvSpPr>
        <p:spPr bwMode="auto">
          <a:xfrm>
            <a:off x="3724276" y="-42863"/>
            <a:ext cx="55721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tư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15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4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2020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13" name="Text Box 25"/>
          <p:cNvSpPr txBox="1">
            <a:spLocks noChangeArrowheads="1"/>
          </p:cNvSpPr>
          <p:nvPr/>
        </p:nvSpPr>
        <p:spPr bwMode="auto">
          <a:xfrm>
            <a:off x="3886200" y="381001"/>
            <a:ext cx="518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4114" name="Text Box 26"/>
          <p:cNvSpPr txBox="1">
            <a:spLocks noChangeArrowheads="1"/>
          </p:cNvSpPr>
          <p:nvPr/>
        </p:nvSpPr>
        <p:spPr bwMode="auto">
          <a:xfrm>
            <a:off x="3962400" y="914401"/>
            <a:ext cx="5257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xem đồng hồ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24433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546"/>
    </mc:Choice>
    <mc:Fallback xmlns="">
      <p:transition spd="slow" advTm="195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8" presetClass="exit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8" presetClass="exit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8" presetClass="exit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8" presetClass="exit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48" presetClass="exit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48" presetClass="exit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49" presetClass="entr" presetSubtype="0" de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4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4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4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4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2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7" dur="1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128" grpId="0"/>
      <p:bldP spid="5132" grpId="0"/>
      <p:bldP spid="5134" grpId="0"/>
      <p:bldP spid="5134" grpId="1"/>
      <p:bldP spid="5134" grpId="2"/>
      <p:bldP spid="5135" grpId="0"/>
      <p:bldP spid="5135" grpId="1"/>
      <p:bldP spid="5135" grpId="2"/>
      <p:bldP spid="5136" grpId="0"/>
      <p:bldP spid="5136" grpId="1"/>
      <p:bldP spid="5136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1600200" y="1574801"/>
            <a:ext cx="2438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u="sng">
                <a:latin typeface="Times New Roman" panose="02020603050405020304" pitchFamily="18" charset="0"/>
              </a:rPr>
              <a:t>BÀI 1</a:t>
            </a:r>
            <a:r>
              <a:rPr lang="en-US" altLang="en-US" sz="2800" b="1">
                <a:latin typeface="Times New Roman" panose="02020603050405020304" pitchFamily="18" charset="0"/>
              </a:rPr>
              <a:t> :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1905000" y="2120901"/>
            <a:ext cx="457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Gợi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ý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trả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512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3407245"/>
              </p:ext>
            </p:extLst>
          </p:nvPr>
        </p:nvGraphicFramePr>
        <p:xfrm>
          <a:off x="1513681" y="2761014"/>
          <a:ext cx="2133600" cy="215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4" name="CorelDRAW" r:id="rId6" imgW="3291535" imgH="3252216" progId="CorelDRAW.Graphic.12">
                  <p:embed/>
                </p:oleObj>
              </mc:Choice>
              <mc:Fallback>
                <p:oleObj name="CorelDRAW" r:id="rId6" imgW="3291535" imgH="3252216" progId="CorelDRAW.Graphic.12">
                  <p:embed/>
                  <p:pic>
                    <p:nvPicPr>
                      <p:cNvPr id="512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3681" y="2761014"/>
                        <a:ext cx="2133600" cy="215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0" name="Object 10"/>
          <p:cNvGraphicFramePr>
            <a:graphicFrameLocks noChangeAspect="1"/>
          </p:cNvGraphicFramePr>
          <p:nvPr/>
        </p:nvGraphicFramePr>
        <p:xfrm>
          <a:off x="6097588" y="2852738"/>
          <a:ext cx="2209800" cy="218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5" name="CorelDRAW" r:id="rId8" imgW="3291535" imgH="3252216" progId="CorelDRAW.Graphic.12">
                  <p:embed/>
                </p:oleObj>
              </mc:Choice>
              <mc:Fallback>
                <p:oleObj name="CorelDRAW" r:id="rId8" imgW="3291535" imgH="3252216" progId="CorelDRAW.Graphic.12">
                  <p:embed/>
                  <p:pic>
                    <p:nvPicPr>
                      <p:cNvPr id="513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7588" y="2852738"/>
                        <a:ext cx="2209800" cy="218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1" name="Object 11"/>
          <p:cNvGraphicFramePr>
            <a:graphicFrameLocks noChangeAspect="1"/>
          </p:cNvGraphicFramePr>
          <p:nvPr/>
        </p:nvGraphicFramePr>
        <p:xfrm>
          <a:off x="8399463" y="2854325"/>
          <a:ext cx="2209800" cy="218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6" name="CorelDRAW" r:id="rId10" imgW="3291535" imgH="3252216" progId="CorelDRAW.Graphic.12">
                  <p:embed/>
                </p:oleObj>
              </mc:Choice>
              <mc:Fallback>
                <p:oleObj name="CorelDRAW" r:id="rId10" imgW="3291535" imgH="3252216" progId="CorelDRAW.Graphic.12">
                  <p:embed/>
                  <p:pic>
                    <p:nvPicPr>
                      <p:cNvPr id="513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9463" y="2854325"/>
                        <a:ext cx="2209800" cy="218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2451100" y="50292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A</a:t>
            </a:r>
          </a:p>
        </p:txBody>
      </p:sp>
      <p:graphicFrame>
        <p:nvGraphicFramePr>
          <p:cNvPr id="5133" name="Object 13"/>
          <p:cNvGraphicFramePr>
            <a:graphicFrameLocks noChangeAspect="1"/>
          </p:cNvGraphicFramePr>
          <p:nvPr/>
        </p:nvGraphicFramePr>
        <p:xfrm>
          <a:off x="3810000" y="2841625"/>
          <a:ext cx="2190750" cy="216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" name="CorelDRAW" r:id="rId12" imgW="3291535" imgH="3252216" progId="CorelDRAW.Graphic.12">
                  <p:embed/>
                </p:oleObj>
              </mc:Choice>
              <mc:Fallback>
                <p:oleObj name="CorelDRAW" r:id="rId12" imgW="3291535" imgH="3252216" progId="CorelDRAW.Graphic.12">
                  <p:embed/>
                  <p:pic>
                    <p:nvPicPr>
                      <p:cNvPr id="513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841625"/>
                        <a:ext cx="2190750" cy="2166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4749800" y="50292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6997700" y="50292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9321800" y="50292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5139" name="Rectangle 19"/>
          <p:cNvSpPr>
            <a:spLocks noChangeArrowheads="1"/>
          </p:cNvSpPr>
          <p:nvPr/>
        </p:nvSpPr>
        <p:spPr bwMode="auto">
          <a:xfrm>
            <a:off x="1633539" y="5543550"/>
            <a:ext cx="2166937" cy="6096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CC0000"/>
                </a:solidFill>
              </a:rPr>
              <a:t>4 giờ 15 phút</a:t>
            </a:r>
          </a:p>
        </p:txBody>
      </p:sp>
      <p:sp>
        <p:nvSpPr>
          <p:cNvPr id="5140" name="Rectangle 20"/>
          <p:cNvSpPr>
            <a:spLocks noChangeArrowheads="1"/>
          </p:cNvSpPr>
          <p:nvPr/>
        </p:nvSpPr>
        <p:spPr bwMode="auto">
          <a:xfrm>
            <a:off x="4038600" y="5562600"/>
            <a:ext cx="19812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CC0000"/>
                </a:solidFill>
              </a:rPr>
              <a:t>1 giờ 30 phút</a:t>
            </a:r>
          </a:p>
        </p:txBody>
      </p:sp>
      <p:sp>
        <p:nvSpPr>
          <p:cNvPr id="5141" name="Rectangle 21"/>
          <p:cNvSpPr>
            <a:spLocks noChangeArrowheads="1"/>
          </p:cNvSpPr>
          <p:nvPr/>
        </p:nvSpPr>
        <p:spPr bwMode="auto">
          <a:xfrm>
            <a:off x="6319838" y="5548314"/>
            <a:ext cx="2057400" cy="623887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CC0000"/>
                </a:solidFill>
              </a:rPr>
              <a:t>9 giờ 15 phút</a:t>
            </a:r>
          </a:p>
        </p:txBody>
      </p:sp>
      <p:sp>
        <p:nvSpPr>
          <p:cNvPr id="5142" name="Rectangle 22"/>
          <p:cNvSpPr>
            <a:spLocks noChangeArrowheads="1"/>
          </p:cNvSpPr>
          <p:nvPr/>
        </p:nvSpPr>
        <p:spPr bwMode="auto">
          <a:xfrm>
            <a:off x="8667750" y="5548314"/>
            <a:ext cx="1828800" cy="6381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CC0000"/>
                </a:solidFill>
              </a:rPr>
              <a:t>8 giờ 30 phút</a:t>
            </a:r>
          </a:p>
        </p:txBody>
      </p:sp>
      <p:sp>
        <p:nvSpPr>
          <p:cNvPr id="4112" name="Text Box 24"/>
          <p:cNvSpPr txBox="1">
            <a:spLocks noChangeArrowheads="1"/>
          </p:cNvSpPr>
          <p:nvPr/>
        </p:nvSpPr>
        <p:spPr bwMode="auto">
          <a:xfrm>
            <a:off x="3724276" y="-42863"/>
            <a:ext cx="55721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tư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15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4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2020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13" name="Text Box 25"/>
          <p:cNvSpPr txBox="1">
            <a:spLocks noChangeArrowheads="1"/>
          </p:cNvSpPr>
          <p:nvPr/>
        </p:nvSpPr>
        <p:spPr bwMode="auto">
          <a:xfrm>
            <a:off x="3886200" y="381001"/>
            <a:ext cx="518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4114" name="Text Box 26"/>
          <p:cNvSpPr txBox="1">
            <a:spLocks noChangeArrowheads="1"/>
          </p:cNvSpPr>
          <p:nvPr/>
        </p:nvSpPr>
        <p:spPr bwMode="auto">
          <a:xfrm>
            <a:off x="3962400" y="914401"/>
            <a:ext cx="5257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xem đồng hồ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36522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050"/>
    </mc:Choice>
    <mc:Fallback xmlns="">
      <p:transition spd="slow" advTm="380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8" presetClass="exit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8" presetClass="exit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8" presetClass="exit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8" presetClass="exit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48" presetClass="exit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48" presetClass="exit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49" presetClass="entr" presetSubtype="0" de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4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4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4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4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4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4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4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4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8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3" dur="1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900" decel="1000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128" grpId="0"/>
      <p:bldP spid="5132" grpId="0"/>
      <p:bldP spid="5134" grpId="0"/>
      <p:bldP spid="5134" grpId="1"/>
      <p:bldP spid="5134" grpId="2"/>
      <p:bldP spid="5135" grpId="0"/>
      <p:bldP spid="5135" grpId="1"/>
      <p:bldP spid="5135" grpId="2"/>
      <p:bldP spid="5136" grpId="0"/>
      <p:bldP spid="5136" grpId="1"/>
      <p:bldP spid="5136" grpId="2"/>
      <p:bldP spid="5139" grpId="0" animBg="1"/>
      <p:bldP spid="5140" grpId="0" animBg="1"/>
      <p:bldP spid="5141" grpId="0" animBg="1"/>
      <p:bldP spid="51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78" name="Object 34"/>
          <p:cNvGraphicFramePr>
            <a:graphicFrameLocks noChangeAspect="1"/>
          </p:cNvGraphicFramePr>
          <p:nvPr/>
        </p:nvGraphicFramePr>
        <p:xfrm>
          <a:off x="8763000" y="1981200"/>
          <a:ext cx="16002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8" name="CorelDRAW" r:id="rId6" imgW="3291535" imgH="3252216" progId="CorelDRAW.Graphic.12">
                  <p:embed/>
                </p:oleObj>
              </mc:Choice>
              <mc:Fallback>
                <p:oleObj name="CorelDRAW" r:id="rId6" imgW="3291535" imgH="3252216" progId="CorelDRAW.Graphic.12">
                  <p:embed/>
                  <p:pic>
                    <p:nvPicPr>
                      <p:cNvPr id="6178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3000" y="1981200"/>
                        <a:ext cx="1600200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79" name="Object 35"/>
          <p:cNvGraphicFramePr>
            <a:graphicFrameLocks noChangeAspect="1"/>
          </p:cNvGraphicFramePr>
          <p:nvPr/>
        </p:nvGraphicFramePr>
        <p:xfrm>
          <a:off x="6629400" y="3581400"/>
          <a:ext cx="1600200" cy="158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9" name="CorelDRAW" r:id="rId8" imgW="3291535" imgH="3252216" progId="CorelDRAW.Graphic.12">
                  <p:embed/>
                </p:oleObj>
              </mc:Choice>
              <mc:Fallback>
                <p:oleObj name="CorelDRAW" r:id="rId8" imgW="3291535" imgH="3252216" progId="CorelDRAW.Graphic.12">
                  <p:embed/>
                  <p:pic>
                    <p:nvPicPr>
                      <p:cNvPr id="6179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3581400"/>
                        <a:ext cx="1600200" cy="158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80" name="Object 36"/>
          <p:cNvGraphicFramePr>
            <a:graphicFrameLocks noChangeAspect="1"/>
          </p:cNvGraphicFramePr>
          <p:nvPr/>
        </p:nvGraphicFramePr>
        <p:xfrm>
          <a:off x="8763000" y="3733800"/>
          <a:ext cx="1600200" cy="158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0" name="CorelDRAW" r:id="rId10" imgW="3291535" imgH="3252216" progId="CorelDRAW.Graphic.12">
                  <p:embed/>
                </p:oleObj>
              </mc:Choice>
              <mc:Fallback>
                <p:oleObj name="CorelDRAW" r:id="rId10" imgW="3291535" imgH="3252216" progId="CorelDRAW.Graphic.12">
                  <p:embed/>
                  <p:pic>
                    <p:nvPicPr>
                      <p:cNvPr id="618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3000" y="3733800"/>
                        <a:ext cx="1600200" cy="158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81" name="Object 37"/>
          <p:cNvGraphicFramePr>
            <a:graphicFrameLocks noChangeAspect="1"/>
          </p:cNvGraphicFramePr>
          <p:nvPr/>
        </p:nvGraphicFramePr>
        <p:xfrm>
          <a:off x="6629400" y="5257801"/>
          <a:ext cx="1600200" cy="152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1" name="CorelDRAW" r:id="rId12" imgW="3291535" imgH="3252216" progId="CorelDRAW.Graphic.12">
                  <p:embed/>
                </p:oleObj>
              </mc:Choice>
              <mc:Fallback>
                <p:oleObj name="CorelDRAW" r:id="rId12" imgW="3291535" imgH="3252216" progId="CorelDRAW.Graphic.12">
                  <p:embed/>
                  <p:pic>
                    <p:nvPicPr>
                      <p:cNvPr id="6181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5257801"/>
                        <a:ext cx="1600200" cy="152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82" name="Object 38"/>
          <p:cNvGraphicFramePr>
            <a:graphicFrameLocks noChangeAspect="1"/>
          </p:cNvGraphicFramePr>
          <p:nvPr/>
        </p:nvGraphicFramePr>
        <p:xfrm>
          <a:off x="8610600" y="5357814"/>
          <a:ext cx="2057400" cy="127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2" name="CorelDRAW" r:id="rId14" imgW="3213202" imgH="1997659" progId="CorelDRAW.Graphic.12">
                  <p:embed/>
                </p:oleObj>
              </mc:Choice>
              <mc:Fallback>
                <p:oleObj name="CorelDRAW" r:id="rId14" imgW="3213202" imgH="1997659" progId="CorelDRAW.Graphic.12">
                  <p:embed/>
                  <p:pic>
                    <p:nvPicPr>
                      <p:cNvPr id="6182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10600" y="5357814"/>
                        <a:ext cx="2057400" cy="1279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84" name="Object 40"/>
          <p:cNvGraphicFramePr>
            <a:graphicFrameLocks noChangeAspect="1"/>
          </p:cNvGraphicFramePr>
          <p:nvPr/>
        </p:nvGraphicFramePr>
        <p:xfrm>
          <a:off x="6553200" y="1981200"/>
          <a:ext cx="1600200" cy="158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3" name="CorelDRAW" r:id="rId16" imgW="3291535" imgH="3252216" progId="CorelDRAW.Graphic.12">
                  <p:embed/>
                </p:oleObj>
              </mc:Choice>
              <mc:Fallback>
                <p:oleObj name="CorelDRAW" r:id="rId16" imgW="3291535" imgH="3252216" progId="CorelDRAW.Graphic.12">
                  <p:embed/>
                  <p:pic>
                    <p:nvPicPr>
                      <p:cNvPr id="6184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1981200"/>
                        <a:ext cx="1600200" cy="158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87" name="Text Box 43"/>
          <p:cNvSpPr txBox="1">
            <a:spLocks noChangeArrowheads="1"/>
          </p:cNvSpPr>
          <p:nvPr/>
        </p:nvSpPr>
        <p:spPr bwMode="auto">
          <a:xfrm>
            <a:off x="1447800" y="1295401"/>
            <a:ext cx="2438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u="sng">
                <a:latin typeface="Times New Roman" panose="02020603050405020304" pitchFamily="18" charset="0"/>
              </a:rPr>
              <a:t>BÀI 2</a:t>
            </a:r>
            <a:r>
              <a:rPr lang="en-US" altLang="en-US" sz="2800" b="1">
                <a:latin typeface="Times New Roman" panose="02020603050405020304" pitchFamily="18" charset="0"/>
              </a:rPr>
              <a:t> :</a:t>
            </a:r>
          </a:p>
        </p:txBody>
      </p:sp>
      <p:sp>
        <p:nvSpPr>
          <p:cNvPr id="6189" name="Text Box 45"/>
          <p:cNvSpPr txBox="1">
            <a:spLocks noChangeArrowheads="1"/>
          </p:cNvSpPr>
          <p:nvPr/>
        </p:nvSpPr>
        <p:spPr bwMode="auto">
          <a:xfrm>
            <a:off x="1524000" y="2300288"/>
            <a:ext cx="441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a/ An vào học lúc 13 giờ 30 phút</a:t>
            </a:r>
            <a:endParaRPr lang="en-US" altLang="en-US" sz="2400" b="1">
              <a:solidFill>
                <a:srgbClr val="0000CC"/>
              </a:solidFill>
            </a:endParaRPr>
          </a:p>
        </p:txBody>
      </p:sp>
      <p:sp>
        <p:nvSpPr>
          <p:cNvPr id="6190" name="Text Box 46"/>
          <p:cNvSpPr txBox="1">
            <a:spLocks noChangeArrowheads="1"/>
          </p:cNvSpPr>
          <p:nvPr/>
        </p:nvSpPr>
        <p:spPr bwMode="auto">
          <a:xfrm>
            <a:off x="1524000" y="3048000"/>
            <a:ext cx="441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b/ An ra chơi lúc 15 giờ</a:t>
            </a:r>
            <a:r>
              <a:rPr lang="en-US" altLang="en-US" b="1">
                <a:latin typeface=".VnBlack" panose="020B7200000000000000" pitchFamily="34" charset="0"/>
              </a:rPr>
              <a:t> </a:t>
            </a:r>
            <a:endParaRPr lang="en-US" altLang="en-US" b="1"/>
          </a:p>
        </p:txBody>
      </p:sp>
      <p:sp>
        <p:nvSpPr>
          <p:cNvPr id="6191" name="Text Box 47"/>
          <p:cNvSpPr txBox="1">
            <a:spLocks noChangeArrowheads="1"/>
          </p:cNvSpPr>
          <p:nvPr/>
        </p:nvSpPr>
        <p:spPr bwMode="auto">
          <a:xfrm>
            <a:off x="1524000" y="3748088"/>
            <a:ext cx="502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c/ An vào học tiếp lúc 15 giờ 15 phút</a:t>
            </a:r>
            <a:r>
              <a:rPr lang="en-US" altLang="en-US" b="1"/>
              <a:t> </a:t>
            </a:r>
          </a:p>
        </p:txBody>
      </p:sp>
      <p:sp>
        <p:nvSpPr>
          <p:cNvPr id="6192" name="Text Box 48"/>
          <p:cNvSpPr txBox="1">
            <a:spLocks noChangeArrowheads="1"/>
          </p:cNvSpPr>
          <p:nvPr/>
        </p:nvSpPr>
        <p:spPr bwMode="auto">
          <a:xfrm>
            <a:off x="1524000" y="4357688"/>
            <a:ext cx="472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d/ An tan học lúc 16 giờ 30 phút</a:t>
            </a:r>
          </a:p>
        </p:txBody>
      </p:sp>
      <p:sp>
        <p:nvSpPr>
          <p:cNvPr id="6193" name="Text Box 49"/>
          <p:cNvSpPr txBox="1">
            <a:spLocks noChangeArrowheads="1"/>
          </p:cNvSpPr>
          <p:nvPr/>
        </p:nvSpPr>
        <p:spPr bwMode="auto">
          <a:xfrm>
            <a:off x="1524000" y="5029200"/>
            <a:ext cx="510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e/ An tưới rau lúc 5 giờ 30 phút chiều</a:t>
            </a:r>
            <a:r>
              <a:rPr lang="en-US" altLang="en-US" b="1">
                <a:latin typeface=".VnBlack" panose="020B7200000000000000" pitchFamily="34" charset="0"/>
              </a:rPr>
              <a:t> </a:t>
            </a:r>
            <a:endParaRPr lang="en-US" altLang="en-US" b="1"/>
          </a:p>
        </p:txBody>
      </p:sp>
      <p:sp>
        <p:nvSpPr>
          <p:cNvPr id="6194" name="Text Box 50"/>
          <p:cNvSpPr txBox="1">
            <a:spLocks noChangeArrowheads="1"/>
          </p:cNvSpPr>
          <p:nvPr/>
        </p:nvSpPr>
        <p:spPr bwMode="auto">
          <a:xfrm>
            <a:off x="1524000" y="5729288"/>
            <a:ext cx="510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g/ An ăn cơm lúc 7 giờ tối</a:t>
            </a:r>
            <a:r>
              <a:rPr lang="en-US" altLang="en-US">
                <a:latin typeface="Times New Roman" panose="02020603050405020304" pitchFamily="18" charset="0"/>
              </a:rPr>
              <a:t> </a:t>
            </a:r>
            <a:r>
              <a:rPr lang="en-US" altLang="en-US">
                <a:latin typeface=".VnBlack" panose="020B7200000000000000" pitchFamily="34" charset="0"/>
              </a:rPr>
              <a:t> </a:t>
            </a:r>
            <a:endParaRPr lang="en-US" altLang="en-US"/>
          </a:p>
        </p:txBody>
      </p:sp>
      <p:sp>
        <p:nvSpPr>
          <p:cNvPr id="6195" name="Text Box 51"/>
          <p:cNvSpPr txBox="1">
            <a:spLocks noChangeArrowheads="1"/>
          </p:cNvSpPr>
          <p:nvPr/>
        </p:nvSpPr>
        <p:spPr bwMode="auto">
          <a:xfrm>
            <a:off x="1600200" y="1766888"/>
            <a:ext cx="563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Mỗi câu dưới đây ứng với đồng hồ nào ?</a:t>
            </a:r>
          </a:p>
        </p:txBody>
      </p:sp>
      <p:sp>
        <p:nvSpPr>
          <p:cNvPr id="6196" name="Text Box 52"/>
          <p:cNvSpPr txBox="1">
            <a:spLocks noChangeArrowheads="1"/>
          </p:cNvSpPr>
          <p:nvPr/>
        </p:nvSpPr>
        <p:spPr bwMode="auto">
          <a:xfrm>
            <a:off x="6324600" y="2057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6197" name="Text Box 53"/>
          <p:cNvSpPr txBox="1">
            <a:spLocks noChangeArrowheads="1"/>
          </p:cNvSpPr>
          <p:nvPr/>
        </p:nvSpPr>
        <p:spPr bwMode="auto">
          <a:xfrm>
            <a:off x="8382000" y="2057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6198" name="Text Box 54"/>
          <p:cNvSpPr txBox="1">
            <a:spLocks noChangeArrowheads="1"/>
          </p:cNvSpPr>
          <p:nvPr/>
        </p:nvSpPr>
        <p:spPr bwMode="auto">
          <a:xfrm>
            <a:off x="6477000" y="3429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6200" name="Text Box 56"/>
          <p:cNvSpPr txBox="1">
            <a:spLocks noChangeArrowheads="1"/>
          </p:cNvSpPr>
          <p:nvPr/>
        </p:nvSpPr>
        <p:spPr bwMode="auto">
          <a:xfrm>
            <a:off x="8447088" y="3581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6201" name="Text Box 57"/>
          <p:cNvSpPr txBox="1">
            <a:spLocks noChangeArrowheads="1"/>
          </p:cNvSpPr>
          <p:nvPr/>
        </p:nvSpPr>
        <p:spPr bwMode="auto">
          <a:xfrm>
            <a:off x="6629400" y="4953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6202" name="Text Box 58"/>
          <p:cNvSpPr txBox="1">
            <a:spLocks noChangeArrowheads="1"/>
          </p:cNvSpPr>
          <p:nvPr/>
        </p:nvSpPr>
        <p:spPr bwMode="auto">
          <a:xfrm>
            <a:off x="8243888" y="5029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G</a:t>
            </a:r>
          </a:p>
        </p:txBody>
      </p:sp>
      <p:sp>
        <p:nvSpPr>
          <p:cNvPr id="5148" name="Text Box 61"/>
          <p:cNvSpPr txBox="1">
            <a:spLocks noChangeArrowheads="1"/>
          </p:cNvSpPr>
          <p:nvPr/>
        </p:nvSpPr>
        <p:spPr bwMode="auto">
          <a:xfrm>
            <a:off x="3724276" y="-42863"/>
            <a:ext cx="55721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tư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15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4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2020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49" name="Text Box 62"/>
          <p:cNvSpPr txBox="1">
            <a:spLocks noChangeArrowheads="1"/>
          </p:cNvSpPr>
          <p:nvPr/>
        </p:nvSpPr>
        <p:spPr bwMode="auto">
          <a:xfrm>
            <a:off x="3886200" y="381001"/>
            <a:ext cx="518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5150" name="Text Box 63"/>
          <p:cNvSpPr txBox="1">
            <a:spLocks noChangeArrowheads="1"/>
          </p:cNvSpPr>
          <p:nvPr/>
        </p:nvSpPr>
        <p:spPr bwMode="auto">
          <a:xfrm>
            <a:off x="3962400" y="914401"/>
            <a:ext cx="5257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xem đồng hồ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74636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520"/>
    </mc:Choice>
    <mc:Fallback xmlns="">
      <p:transition spd="slow" advTm="465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6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6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6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decel="100000" fill="hold"/>
                                        <p:tgtEl>
                                          <p:spTgt spid="6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decel="100000" fill="hold"/>
                                        <p:tgtEl>
                                          <p:spTgt spid="6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900" decel="100000" fill="hold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6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900" decel="100000" fill="hold"/>
                                        <p:tgtEl>
                                          <p:spTgt spid="6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900" decel="100000" fill="hold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6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900" decel="100000" fill="hold"/>
                                        <p:tgtEl>
                                          <p:spTgt spid="6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900" decel="100000" fill="hold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5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187" grpId="0"/>
      <p:bldP spid="6189" grpId="0"/>
      <p:bldP spid="6190" grpId="0"/>
      <p:bldP spid="6191" grpId="0"/>
      <p:bldP spid="6191" grpId="1"/>
      <p:bldP spid="6191" grpId="2"/>
      <p:bldP spid="6192" grpId="0"/>
      <p:bldP spid="6192" grpId="1"/>
      <p:bldP spid="6192" grpId="2"/>
      <p:bldP spid="6193" grpId="0"/>
      <p:bldP spid="6193" grpId="1"/>
      <p:bldP spid="6193" grpId="2"/>
      <p:bldP spid="6194" grpId="0"/>
      <p:bldP spid="6194" grpId="1"/>
      <p:bldP spid="6194" grpId="2"/>
      <p:bldP spid="6195" grpId="0"/>
      <p:bldP spid="6196" grpId="0"/>
      <p:bldP spid="6197" grpId="0"/>
      <p:bldP spid="6198" grpId="0"/>
      <p:bldP spid="6200" grpId="0"/>
      <p:bldP spid="6201" grpId="0"/>
      <p:bldP spid="620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4" name="AutoShape 30"/>
          <p:cNvSpPr>
            <a:spLocks noChangeArrowheads="1"/>
          </p:cNvSpPr>
          <p:nvPr/>
        </p:nvSpPr>
        <p:spPr bwMode="auto">
          <a:xfrm>
            <a:off x="5105400" y="5791200"/>
            <a:ext cx="3505200" cy="381000"/>
          </a:xfrm>
          <a:custGeom>
            <a:avLst/>
            <a:gdLst>
              <a:gd name="T0" fmla="*/ 3206771 w 21600"/>
              <a:gd name="T1" fmla="*/ 0 h 21600"/>
              <a:gd name="T2" fmla="*/ 0 w 21600"/>
              <a:gd name="T3" fmla="*/ 190500 h 21600"/>
              <a:gd name="T4" fmla="*/ 3206771 w 21600"/>
              <a:gd name="T5" fmla="*/ 381000 h 21600"/>
              <a:gd name="T6" fmla="*/ 3505200 w 21600"/>
              <a:gd name="T7" fmla="*/ 1905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7313 h 21600"/>
              <a:gd name="T14" fmla="*/ 21006 w 21600"/>
              <a:gd name="T15" fmla="*/ 1428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9761" y="0"/>
                </a:moveTo>
                <a:lnTo>
                  <a:pt x="19761" y="7313"/>
                </a:lnTo>
                <a:lnTo>
                  <a:pt x="3375" y="7313"/>
                </a:lnTo>
                <a:lnTo>
                  <a:pt x="3375" y="14287"/>
                </a:lnTo>
                <a:lnTo>
                  <a:pt x="19761" y="14287"/>
                </a:lnTo>
                <a:lnTo>
                  <a:pt x="19761" y="21600"/>
                </a:lnTo>
                <a:lnTo>
                  <a:pt x="21600" y="10800"/>
                </a:lnTo>
                <a:lnTo>
                  <a:pt x="19761" y="0"/>
                </a:lnTo>
                <a:close/>
              </a:path>
              <a:path w="21600" h="21600">
                <a:moveTo>
                  <a:pt x="1350" y="7313"/>
                </a:moveTo>
                <a:lnTo>
                  <a:pt x="1350" y="14287"/>
                </a:lnTo>
                <a:lnTo>
                  <a:pt x="2700" y="14287"/>
                </a:lnTo>
                <a:lnTo>
                  <a:pt x="2700" y="7313"/>
                </a:lnTo>
                <a:lnTo>
                  <a:pt x="1350" y="7313"/>
                </a:lnTo>
                <a:close/>
              </a:path>
              <a:path w="21600" h="21600">
                <a:moveTo>
                  <a:pt x="0" y="7313"/>
                </a:moveTo>
                <a:lnTo>
                  <a:pt x="0" y="14287"/>
                </a:lnTo>
                <a:lnTo>
                  <a:pt x="675" y="14287"/>
                </a:lnTo>
                <a:lnTo>
                  <a:pt x="675" y="7313"/>
                </a:lnTo>
                <a:lnTo>
                  <a:pt x="0" y="7313"/>
                </a:lnTo>
                <a:close/>
              </a:path>
            </a:pathLst>
          </a:custGeom>
          <a:solidFill>
            <a:srgbClr val="0000CC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75" name="AutoShape 31"/>
          <p:cNvSpPr>
            <a:spLocks noChangeArrowheads="1"/>
          </p:cNvSpPr>
          <p:nvPr/>
        </p:nvSpPr>
        <p:spPr bwMode="auto">
          <a:xfrm>
            <a:off x="5867400" y="4495800"/>
            <a:ext cx="2895600" cy="304800"/>
          </a:xfrm>
          <a:custGeom>
            <a:avLst/>
            <a:gdLst>
              <a:gd name="T0" fmla="*/ 2559389 w 21600"/>
              <a:gd name="T1" fmla="*/ 0 h 21600"/>
              <a:gd name="T2" fmla="*/ 0 w 21600"/>
              <a:gd name="T3" fmla="*/ 152400 h 21600"/>
              <a:gd name="T4" fmla="*/ 2559389 w 21600"/>
              <a:gd name="T5" fmla="*/ 304800 h 21600"/>
              <a:gd name="T6" fmla="*/ 2895600 w 21600"/>
              <a:gd name="T7" fmla="*/ 1524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6300 h 21600"/>
              <a:gd name="T14" fmla="*/ 20555 w 21600"/>
              <a:gd name="T15" fmla="*/ 153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9092" y="0"/>
                </a:moveTo>
                <a:lnTo>
                  <a:pt x="19092" y="6300"/>
                </a:lnTo>
                <a:lnTo>
                  <a:pt x="3375" y="6300"/>
                </a:lnTo>
                <a:lnTo>
                  <a:pt x="3375" y="15300"/>
                </a:lnTo>
                <a:lnTo>
                  <a:pt x="19092" y="15300"/>
                </a:lnTo>
                <a:lnTo>
                  <a:pt x="19092" y="21600"/>
                </a:lnTo>
                <a:lnTo>
                  <a:pt x="21600" y="10800"/>
                </a:lnTo>
                <a:lnTo>
                  <a:pt x="19092" y="0"/>
                </a:lnTo>
                <a:close/>
              </a:path>
              <a:path w="21600" h="21600">
                <a:moveTo>
                  <a:pt x="1350" y="6300"/>
                </a:moveTo>
                <a:lnTo>
                  <a:pt x="1350" y="15300"/>
                </a:lnTo>
                <a:lnTo>
                  <a:pt x="2700" y="15300"/>
                </a:lnTo>
                <a:lnTo>
                  <a:pt x="2700" y="6300"/>
                </a:lnTo>
                <a:lnTo>
                  <a:pt x="1350" y="6300"/>
                </a:lnTo>
                <a:close/>
              </a:path>
              <a:path w="21600" h="21600">
                <a:moveTo>
                  <a:pt x="0" y="6300"/>
                </a:moveTo>
                <a:lnTo>
                  <a:pt x="0" y="15300"/>
                </a:lnTo>
                <a:lnTo>
                  <a:pt x="675" y="15300"/>
                </a:lnTo>
                <a:lnTo>
                  <a:pt x="675" y="6300"/>
                </a:lnTo>
                <a:lnTo>
                  <a:pt x="0" y="6300"/>
                </a:lnTo>
                <a:close/>
              </a:path>
            </a:pathLst>
          </a:custGeom>
          <a:solidFill>
            <a:srgbClr val="0000CC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76" name="AutoShape 32"/>
          <p:cNvSpPr>
            <a:spLocks noChangeArrowheads="1"/>
          </p:cNvSpPr>
          <p:nvPr/>
        </p:nvSpPr>
        <p:spPr bwMode="auto">
          <a:xfrm rot="21141581">
            <a:off x="4800600" y="2895600"/>
            <a:ext cx="4038600" cy="304800"/>
          </a:xfrm>
          <a:custGeom>
            <a:avLst/>
            <a:gdLst>
              <a:gd name="T0" fmla="*/ 3569674 w 21600"/>
              <a:gd name="T1" fmla="*/ 0 h 21600"/>
              <a:gd name="T2" fmla="*/ 0 w 21600"/>
              <a:gd name="T3" fmla="*/ 152400 h 21600"/>
              <a:gd name="T4" fmla="*/ 3569674 w 21600"/>
              <a:gd name="T5" fmla="*/ 304800 h 21600"/>
              <a:gd name="T6" fmla="*/ 4038600 w 21600"/>
              <a:gd name="T7" fmla="*/ 1524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6300 h 21600"/>
              <a:gd name="T14" fmla="*/ 20555 w 21600"/>
              <a:gd name="T15" fmla="*/ 153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9092" y="0"/>
                </a:moveTo>
                <a:lnTo>
                  <a:pt x="19092" y="6300"/>
                </a:lnTo>
                <a:lnTo>
                  <a:pt x="3375" y="6300"/>
                </a:lnTo>
                <a:lnTo>
                  <a:pt x="3375" y="15300"/>
                </a:lnTo>
                <a:lnTo>
                  <a:pt x="19092" y="15300"/>
                </a:lnTo>
                <a:lnTo>
                  <a:pt x="19092" y="21600"/>
                </a:lnTo>
                <a:lnTo>
                  <a:pt x="21600" y="10800"/>
                </a:lnTo>
                <a:lnTo>
                  <a:pt x="19092" y="0"/>
                </a:lnTo>
                <a:close/>
              </a:path>
              <a:path w="21600" h="21600">
                <a:moveTo>
                  <a:pt x="1350" y="6300"/>
                </a:moveTo>
                <a:lnTo>
                  <a:pt x="1350" y="15300"/>
                </a:lnTo>
                <a:lnTo>
                  <a:pt x="2700" y="15300"/>
                </a:lnTo>
                <a:lnTo>
                  <a:pt x="2700" y="6300"/>
                </a:lnTo>
                <a:lnTo>
                  <a:pt x="1350" y="6300"/>
                </a:lnTo>
                <a:close/>
              </a:path>
              <a:path w="21600" h="21600">
                <a:moveTo>
                  <a:pt x="0" y="6300"/>
                </a:moveTo>
                <a:lnTo>
                  <a:pt x="0" y="15300"/>
                </a:lnTo>
                <a:lnTo>
                  <a:pt x="675" y="15300"/>
                </a:lnTo>
                <a:lnTo>
                  <a:pt x="675" y="6300"/>
                </a:lnTo>
                <a:lnTo>
                  <a:pt x="0" y="6300"/>
                </a:lnTo>
                <a:close/>
              </a:path>
            </a:pathLst>
          </a:custGeom>
          <a:solidFill>
            <a:srgbClr val="0000CC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178" name="Object 34"/>
          <p:cNvGraphicFramePr>
            <a:graphicFrameLocks noChangeAspect="1"/>
          </p:cNvGraphicFramePr>
          <p:nvPr/>
        </p:nvGraphicFramePr>
        <p:xfrm>
          <a:off x="8763000" y="1981200"/>
          <a:ext cx="16002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0" name="CorelDRAW" r:id="rId6" imgW="3291535" imgH="3252216" progId="CorelDRAW.Graphic.12">
                  <p:embed/>
                </p:oleObj>
              </mc:Choice>
              <mc:Fallback>
                <p:oleObj name="CorelDRAW" r:id="rId6" imgW="3291535" imgH="3252216" progId="CorelDRAW.Graphic.12">
                  <p:embed/>
                  <p:pic>
                    <p:nvPicPr>
                      <p:cNvPr id="6178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3000" y="1981200"/>
                        <a:ext cx="1600200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79" name="Object 35"/>
          <p:cNvGraphicFramePr>
            <a:graphicFrameLocks noChangeAspect="1"/>
          </p:cNvGraphicFramePr>
          <p:nvPr/>
        </p:nvGraphicFramePr>
        <p:xfrm>
          <a:off x="6629400" y="3581400"/>
          <a:ext cx="1600200" cy="158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1" name="CorelDRAW" r:id="rId8" imgW="3291535" imgH="3252216" progId="CorelDRAW.Graphic.12">
                  <p:embed/>
                </p:oleObj>
              </mc:Choice>
              <mc:Fallback>
                <p:oleObj name="CorelDRAW" r:id="rId8" imgW="3291535" imgH="3252216" progId="CorelDRAW.Graphic.12">
                  <p:embed/>
                  <p:pic>
                    <p:nvPicPr>
                      <p:cNvPr id="6179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3581400"/>
                        <a:ext cx="1600200" cy="158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80" name="Object 36"/>
          <p:cNvGraphicFramePr>
            <a:graphicFrameLocks noChangeAspect="1"/>
          </p:cNvGraphicFramePr>
          <p:nvPr/>
        </p:nvGraphicFramePr>
        <p:xfrm>
          <a:off x="8763000" y="3733800"/>
          <a:ext cx="1600200" cy="158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2" name="CorelDRAW" r:id="rId10" imgW="3291535" imgH="3252216" progId="CorelDRAW.Graphic.12">
                  <p:embed/>
                </p:oleObj>
              </mc:Choice>
              <mc:Fallback>
                <p:oleObj name="CorelDRAW" r:id="rId10" imgW="3291535" imgH="3252216" progId="CorelDRAW.Graphic.12">
                  <p:embed/>
                  <p:pic>
                    <p:nvPicPr>
                      <p:cNvPr id="618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3000" y="3733800"/>
                        <a:ext cx="1600200" cy="158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81" name="Object 37"/>
          <p:cNvGraphicFramePr>
            <a:graphicFrameLocks noChangeAspect="1"/>
          </p:cNvGraphicFramePr>
          <p:nvPr/>
        </p:nvGraphicFramePr>
        <p:xfrm>
          <a:off x="6629400" y="5257801"/>
          <a:ext cx="1600200" cy="152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3" name="CorelDRAW" r:id="rId12" imgW="3291535" imgH="3252216" progId="CorelDRAW.Graphic.12">
                  <p:embed/>
                </p:oleObj>
              </mc:Choice>
              <mc:Fallback>
                <p:oleObj name="CorelDRAW" r:id="rId12" imgW="3291535" imgH="3252216" progId="CorelDRAW.Graphic.12">
                  <p:embed/>
                  <p:pic>
                    <p:nvPicPr>
                      <p:cNvPr id="6181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5257801"/>
                        <a:ext cx="1600200" cy="152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82" name="Object 38"/>
          <p:cNvGraphicFramePr>
            <a:graphicFrameLocks noChangeAspect="1"/>
          </p:cNvGraphicFramePr>
          <p:nvPr/>
        </p:nvGraphicFramePr>
        <p:xfrm>
          <a:off x="8610600" y="5357814"/>
          <a:ext cx="2057400" cy="127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4" name="CorelDRAW" r:id="rId14" imgW="3213202" imgH="1997659" progId="CorelDRAW.Graphic.12">
                  <p:embed/>
                </p:oleObj>
              </mc:Choice>
              <mc:Fallback>
                <p:oleObj name="CorelDRAW" r:id="rId14" imgW="3213202" imgH="1997659" progId="CorelDRAW.Graphic.12">
                  <p:embed/>
                  <p:pic>
                    <p:nvPicPr>
                      <p:cNvPr id="6182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10600" y="5357814"/>
                        <a:ext cx="2057400" cy="1279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83" name="AutoShape 39"/>
          <p:cNvSpPr>
            <a:spLocks noChangeArrowheads="1"/>
          </p:cNvSpPr>
          <p:nvPr/>
        </p:nvSpPr>
        <p:spPr bwMode="auto">
          <a:xfrm>
            <a:off x="5805488" y="2590800"/>
            <a:ext cx="747712" cy="152400"/>
          </a:xfrm>
          <a:custGeom>
            <a:avLst/>
            <a:gdLst>
              <a:gd name="T0" fmla="*/ 560784 w 21600"/>
              <a:gd name="T1" fmla="*/ 0 h 21600"/>
              <a:gd name="T2" fmla="*/ 0 w 21600"/>
              <a:gd name="T3" fmla="*/ 76200 h 21600"/>
              <a:gd name="T4" fmla="*/ 560784 w 21600"/>
              <a:gd name="T5" fmla="*/ 152400 h 21600"/>
              <a:gd name="T6" fmla="*/ 747712 w 21600"/>
              <a:gd name="T7" fmla="*/ 762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3300"/>
          </a:solidFill>
          <a:ln w="5715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184" name="Object 40"/>
          <p:cNvGraphicFramePr>
            <a:graphicFrameLocks noChangeAspect="1"/>
          </p:cNvGraphicFramePr>
          <p:nvPr/>
        </p:nvGraphicFramePr>
        <p:xfrm>
          <a:off x="6553200" y="1981200"/>
          <a:ext cx="1600200" cy="158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5" name="CorelDRAW" r:id="rId16" imgW="3291535" imgH="3252216" progId="CorelDRAW.Graphic.12">
                  <p:embed/>
                </p:oleObj>
              </mc:Choice>
              <mc:Fallback>
                <p:oleObj name="CorelDRAW" r:id="rId16" imgW="3291535" imgH="3252216" progId="CorelDRAW.Graphic.12">
                  <p:embed/>
                  <p:pic>
                    <p:nvPicPr>
                      <p:cNvPr id="6184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1981200"/>
                        <a:ext cx="1600200" cy="158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87" name="Text Box 43"/>
          <p:cNvSpPr txBox="1">
            <a:spLocks noChangeArrowheads="1"/>
          </p:cNvSpPr>
          <p:nvPr/>
        </p:nvSpPr>
        <p:spPr bwMode="auto">
          <a:xfrm>
            <a:off x="1447800" y="1295401"/>
            <a:ext cx="2438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u="sng">
                <a:latin typeface="Times New Roman" panose="02020603050405020304" pitchFamily="18" charset="0"/>
              </a:rPr>
              <a:t>BÀI 2</a:t>
            </a:r>
            <a:r>
              <a:rPr lang="en-US" altLang="en-US" sz="2800" b="1">
                <a:latin typeface="Times New Roman" panose="02020603050405020304" pitchFamily="18" charset="0"/>
              </a:rPr>
              <a:t> :</a:t>
            </a:r>
          </a:p>
        </p:txBody>
      </p:sp>
      <p:sp>
        <p:nvSpPr>
          <p:cNvPr id="6189" name="Text Box 45"/>
          <p:cNvSpPr txBox="1">
            <a:spLocks noChangeArrowheads="1"/>
          </p:cNvSpPr>
          <p:nvPr/>
        </p:nvSpPr>
        <p:spPr bwMode="auto">
          <a:xfrm>
            <a:off x="1524000" y="2300288"/>
            <a:ext cx="441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a/ An vào học lúc 13 giờ 30 phút</a:t>
            </a:r>
            <a:endParaRPr lang="en-US" altLang="en-US" sz="2400" b="1">
              <a:solidFill>
                <a:srgbClr val="0000CC"/>
              </a:solidFill>
            </a:endParaRPr>
          </a:p>
        </p:txBody>
      </p:sp>
      <p:sp>
        <p:nvSpPr>
          <p:cNvPr id="6190" name="Text Box 46"/>
          <p:cNvSpPr txBox="1">
            <a:spLocks noChangeArrowheads="1"/>
          </p:cNvSpPr>
          <p:nvPr/>
        </p:nvSpPr>
        <p:spPr bwMode="auto">
          <a:xfrm>
            <a:off x="1524000" y="3048000"/>
            <a:ext cx="441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b/ An ra chơi lúc 15 giờ</a:t>
            </a:r>
            <a:r>
              <a:rPr lang="en-US" altLang="en-US" b="1">
                <a:latin typeface=".VnBlack" panose="020B7200000000000000" pitchFamily="34" charset="0"/>
              </a:rPr>
              <a:t> </a:t>
            </a:r>
            <a:endParaRPr lang="en-US" altLang="en-US" b="1"/>
          </a:p>
        </p:txBody>
      </p:sp>
      <p:sp>
        <p:nvSpPr>
          <p:cNvPr id="6191" name="Text Box 47"/>
          <p:cNvSpPr txBox="1">
            <a:spLocks noChangeArrowheads="1"/>
          </p:cNvSpPr>
          <p:nvPr/>
        </p:nvSpPr>
        <p:spPr bwMode="auto">
          <a:xfrm>
            <a:off x="1524000" y="3748088"/>
            <a:ext cx="502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c/ An vào học tiếp lúc 15 giờ 15 phút</a:t>
            </a:r>
            <a:r>
              <a:rPr lang="en-US" altLang="en-US" b="1"/>
              <a:t> </a:t>
            </a:r>
          </a:p>
        </p:txBody>
      </p:sp>
      <p:sp>
        <p:nvSpPr>
          <p:cNvPr id="6192" name="Text Box 48"/>
          <p:cNvSpPr txBox="1">
            <a:spLocks noChangeArrowheads="1"/>
          </p:cNvSpPr>
          <p:nvPr/>
        </p:nvSpPr>
        <p:spPr bwMode="auto">
          <a:xfrm>
            <a:off x="1524000" y="4357688"/>
            <a:ext cx="472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d/ An tan học lúc 16 giờ 30 phút</a:t>
            </a:r>
          </a:p>
        </p:txBody>
      </p:sp>
      <p:sp>
        <p:nvSpPr>
          <p:cNvPr id="6193" name="Text Box 49"/>
          <p:cNvSpPr txBox="1">
            <a:spLocks noChangeArrowheads="1"/>
          </p:cNvSpPr>
          <p:nvPr/>
        </p:nvSpPr>
        <p:spPr bwMode="auto">
          <a:xfrm>
            <a:off x="1524000" y="5029200"/>
            <a:ext cx="510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e/ An tưới rau lúc 5 giờ 30 phút chiều</a:t>
            </a:r>
            <a:r>
              <a:rPr lang="en-US" altLang="en-US" b="1">
                <a:latin typeface=".VnBlack" panose="020B7200000000000000" pitchFamily="34" charset="0"/>
              </a:rPr>
              <a:t> </a:t>
            </a:r>
            <a:endParaRPr lang="en-US" altLang="en-US" b="1"/>
          </a:p>
        </p:txBody>
      </p:sp>
      <p:sp>
        <p:nvSpPr>
          <p:cNvPr id="6194" name="Text Box 50"/>
          <p:cNvSpPr txBox="1">
            <a:spLocks noChangeArrowheads="1"/>
          </p:cNvSpPr>
          <p:nvPr/>
        </p:nvSpPr>
        <p:spPr bwMode="auto">
          <a:xfrm>
            <a:off x="1524000" y="5729288"/>
            <a:ext cx="510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g/ An ăn cơm lúc 7 giờ tối</a:t>
            </a:r>
            <a:r>
              <a:rPr lang="en-US" altLang="en-US">
                <a:latin typeface="Times New Roman" panose="02020603050405020304" pitchFamily="18" charset="0"/>
              </a:rPr>
              <a:t> </a:t>
            </a:r>
            <a:r>
              <a:rPr lang="en-US" altLang="en-US">
                <a:latin typeface=".VnBlack" panose="020B7200000000000000" pitchFamily="34" charset="0"/>
              </a:rPr>
              <a:t> </a:t>
            </a:r>
            <a:endParaRPr lang="en-US" altLang="en-US"/>
          </a:p>
        </p:txBody>
      </p:sp>
      <p:sp>
        <p:nvSpPr>
          <p:cNvPr id="6195" name="Text Box 51"/>
          <p:cNvSpPr txBox="1">
            <a:spLocks noChangeArrowheads="1"/>
          </p:cNvSpPr>
          <p:nvPr/>
        </p:nvSpPr>
        <p:spPr bwMode="auto">
          <a:xfrm>
            <a:off x="1600200" y="1766888"/>
            <a:ext cx="563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dưới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đây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ứng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hồ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96" name="Text Box 52"/>
          <p:cNvSpPr txBox="1">
            <a:spLocks noChangeArrowheads="1"/>
          </p:cNvSpPr>
          <p:nvPr/>
        </p:nvSpPr>
        <p:spPr bwMode="auto">
          <a:xfrm>
            <a:off x="6324600" y="2057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6197" name="Text Box 53"/>
          <p:cNvSpPr txBox="1">
            <a:spLocks noChangeArrowheads="1"/>
          </p:cNvSpPr>
          <p:nvPr/>
        </p:nvSpPr>
        <p:spPr bwMode="auto">
          <a:xfrm>
            <a:off x="8382000" y="2057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6198" name="Text Box 54"/>
          <p:cNvSpPr txBox="1">
            <a:spLocks noChangeArrowheads="1"/>
          </p:cNvSpPr>
          <p:nvPr/>
        </p:nvSpPr>
        <p:spPr bwMode="auto">
          <a:xfrm>
            <a:off x="6477000" y="3429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6199" name="AutoShape 55"/>
          <p:cNvSpPr>
            <a:spLocks noChangeArrowheads="1"/>
          </p:cNvSpPr>
          <p:nvPr/>
        </p:nvSpPr>
        <p:spPr bwMode="auto">
          <a:xfrm rot="1939907">
            <a:off x="6400800" y="3962400"/>
            <a:ext cx="228600" cy="152400"/>
          </a:xfrm>
          <a:custGeom>
            <a:avLst/>
            <a:gdLst>
              <a:gd name="T0" fmla="*/ 171450 w 21600"/>
              <a:gd name="T1" fmla="*/ 0 h 21600"/>
              <a:gd name="T2" fmla="*/ 0 w 21600"/>
              <a:gd name="T3" fmla="*/ 76200 h 21600"/>
              <a:gd name="T4" fmla="*/ 171450 w 21600"/>
              <a:gd name="T5" fmla="*/ 152400 h 21600"/>
              <a:gd name="T6" fmla="*/ 228600 w 21600"/>
              <a:gd name="T7" fmla="*/ 762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3300"/>
          </a:solidFill>
          <a:ln w="5715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00" name="Text Box 56"/>
          <p:cNvSpPr txBox="1">
            <a:spLocks noChangeArrowheads="1"/>
          </p:cNvSpPr>
          <p:nvPr/>
        </p:nvSpPr>
        <p:spPr bwMode="auto">
          <a:xfrm>
            <a:off x="8447088" y="3581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6201" name="Text Box 57"/>
          <p:cNvSpPr txBox="1">
            <a:spLocks noChangeArrowheads="1"/>
          </p:cNvSpPr>
          <p:nvPr/>
        </p:nvSpPr>
        <p:spPr bwMode="auto">
          <a:xfrm>
            <a:off x="6629400" y="4953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6202" name="Text Box 58"/>
          <p:cNvSpPr txBox="1">
            <a:spLocks noChangeArrowheads="1"/>
          </p:cNvSpPr>
          <p:nvPr/>
        </p:nvSpPr>
        <p:spPr bwMode="auto">
          <a:xfrm>
            <a:off x="8243888" y="5029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G</a:t>
            </a:r>
          </a:p>
        </p:txBody>
      </p:sp>
      <p:sp>
        <p:nvSpPr>
          <p:cNvPr id="6203" name="AutoShape 59"/>
          <p:cNvSpPr>
            <a:spLocks noChangeArrowheads="1"/>
          </p:cNvSpPr>
          <p:nvPr/>
        </p:nvSpPr>
        <p:spPr bwMode="auto">
          <a:xfrm rot="1617643">
            <a:off x="6478588" y="5362576"/>
            <a:ext cx="309562" cy="142875"/>
          </a:xfrm>
          <a:custGeom>
            <a:avLst/>
            <a:gdLst>
              <a:gd name="T0" fmla="*/ 232172 w 21600"/>
              <a:gd name="T1" fmla="*/ 0 h 21600"/>
              <a:gd name="T2" fmla="*/ 0 w 21600"/>
              <a:gd name="T3" fmla="*/ 71438 h 21600"/>
              <a:gd name="T4" fmla="*/ 232172 w 21600"/>
              <a:gd name="T5" fmla="*/ 142875 h 21600"/>
              <a:gd name="T6" fmla="*/ 309562 w 21600"/>
              <a:gd name="T7" fmla="*/ 7143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3300"/>
          </a:solidFill>
          <a:ln w="5715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50" name="Text Box 63"/>
          <p:cNvSpPr txBox="1">
            <a:spLocks noChangeArrowheads="1"/>
          </p:cNvSpPr>
          <p:nvPr/>
        </p:nvSpPr>
        <p:spPr bwMode="auto">
          <a:xfrm>
            <a:off x="3749808" y="478632"/>
            <a:ext cx="307009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 err="1" smtClean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800" b="1" dirty="0" smtClean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altLang="en-US" sz="2800" b="1" dirty="0">
              <a:solidFill>
                <a:srgbClr val="FF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16517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23"/>
    </mc:Choice>
    <mc:Fallback xmlns="">
      <p:transition spd="slow" advTm="450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6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6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6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decel="100000" fill="hold"/>
                                        <p:tgtEl>
                                          <p:spTgt spid="6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decel="100000" fill="hold"/>
                                        <p:tgtEl>
                                          <p:spTgt spid="6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900" decel="100000" fill="hold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6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900" decel="100000" fill="hold"/>
                                        <p:tgtEl>
                                          <p:spTgt spid="6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900" decel="100000" fill="hold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6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900" decel="100000" fill="hold"/>
                                        <p:tgtEl>
                                          <p:spTgt spid="6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900" decel="100000" fill="hold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6" dur="1000"/>
                                        <p:tgtEl>
                                          <p:spTgt spid="6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5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6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6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9" dur="2000"/>
                                        <p:tgtEl>
                                          <p:spTgt spid="6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 nodeType="clickPar">
                      <p:stCondLst>
                        <p:cond delay="indefinite"/>
                      </p:stCondLst>
                      <p:childTnLst>
                        <p:par>
                          <p:cTn id="1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6" dur="1" fill="hold"/>
                                        <p:tgtEl>
                                          <p:spTgt spid="620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900" decel="100000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187" grpId="0"/>
      <p:bldP spid="6189" grpId="0"/>
      <p:bldP spid="6190" grpId="0"/>
      <p:bldP spid="6191" grpId="0"/>
      <p:bldP spid="6191" grpId="1"/>
      <p:bldP spid="6191" grpId="2"/>
      <p:bldP spid="6192" grpId="0"/>
      <p:bldP spid="6192" grpId="1"/>
      <p:bldP spid="6192" grpId="2"/>
      <p:bldP spid="6193" grpId="0"/>
      <p:bldP spid="6193" grpId="1"/>
      <p:bldP spid="6193" grpId="2"/>
      <p:bldP spid="6194" grpId="0"/>
      <p:bldP spid="6194" grpId="1"/>
      <p:bldP spid="6194" grpId="2"/>
      <p:bldP spid="6195" grpId="0"/>
      <p:bldP spid="6196" grpId="0"/>
      <p:bldP spid="6197" grpId="0"/>
      <p:bldP spid="6198" grpId="0"/>
      <p:bldP spid="6200" grpId="0"/>
      <p:bldP spid="6201" grpId="0"/>
      <p:bldP spid="620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1524000" y="1905001"/>
            <a:ext cx="2438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u="sng">
                <a:latin typeface="Times New Roman" panose="02020603050405020304" pitchFamily="18" charset="0"/>
              </a:rPr>
              <a:t>BÀI 3</a:t>
            </a:r>
            <a:r>
              <a:rPr lang="en-US" altLang="en-US" sz="2800" b="1">
                <a:latin typeface="Times New Roman" panose="02020603050405020304" pitchFamily="18" charset="0"/>
              </a:rPr>
              <a:t> :</a:t>
            </a:r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1752600" y="2439988"/>
            <a:ext cx="6908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BBCA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kim trên mặt đồng hồ để đồng hồ chỉ :</a:t>
            </a:r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4876800" y="3733801"/>
            <a:ext cx="1506538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800" b="1">
                <a:solidFill>
                  <a:srgbClr val="FF0066"/>
                </a:solidFill>
              </a:rPr>
              <a:t>2 </a:t>
            </a:r>
            <a:r>
              <a:rPr lang="en-US" altLang="en-US" sz="4800" b="1">
                <a:solidFill>
                  <a:srgbClr val="FF0066"/>
                </a:solidFill>
                <a:latin typeface="Times New Roman" panose="02020603050405020304" pitchFamily="18" charset="0"/>
              </a:rPr>
              <a:t>giờ</a:t>
            </a:r>
            <a:endParaRPr lang="en-US" altLang="en-US" sz="4800" b="1">
              <a:solidFill>
                <a:srgbClr val="FF0066"/>
              </a:solidFill>
            </a:endParaRPr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4891088" y="3733801"/>
            <a:ext cx="3643312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800" b="1">
                <a:solidFill>
                  <a:srgbClr val="FF0066"/>
                </a:solidFill>
              </a:rPr>
              <a:t>1 </a:t>
            </a:r>
            <a:r>
              <a:rPr lang="en-US" altLang="en-US" sz="4800" b="1">
                <a:solidFill>
                  <a:srgbClr val="FF0066"/>
                </a:solidFill>
                <a:latin typeface="Times New Roman" panose="02020603050405020304" pitchFamily="18" charset="0"/>
              </a:rPr>
              <a:t>giờ 30 phút</a:t>
            </a:r>
            <a:endParaRPr lang="en-US" altLang="en-US" sz="4800" b="1">
              <a:solidFill>
                <a:srgbClr val="FF0066"/>
              </a:solidFill>
            </a:endParaRPr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4876800" y="3733801"/>
            <a:ext cx="37782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800" b="1">
                <a:solidFill>
                  <a:srgbClr val="FF0066"/>
                </a:solidFill>
              </a:rPr>
              <a:t>6</a:t>
            </a:r>
            <a:r>
              <a:rPr lang="en-US" altLang="en-US" sz="4800" b="1">
                <a:solidFill>
                  <a:srgbClr val="FF0066"/>
                </a:solidFill>
                <a:latin typeface="Times New Roman" panose="02020603050405020304" pitchFamily="18" charset="0"/>
              </a:rPr>
              <a:t> giờ 15 phút </a:t>
            </a:r>
            <a:endParaRPr lang="en-US" altLang="en-US" sz="4800" b="1">
              <a:solidFill>
                <a:srgbClr val="FF0066"/>
              </a:solidFill>
            </a:endParaRPr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4876800" y="3733801"/>
            <a:ext cx="2801938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800" b="1">
                <a:solidFill>
                  <a:srgbClr val="FF0066"/>
                </a:solidFill>
              </a:rPr>
              <a:t>5 </a:t>
            </a:r>
            <a:r>
              <a:rPr lang="en-US" altLang="en-US" sz="4800" b="1">
                <a:solidFill>
                  <a:srgbClr val="FF0066"/>
                </a:solidFill>
                <a:latin typeface="Times New Roman" panose="02020603050405020304" pitchFamily="18" charset="0"/>
              </a:rPr>
              <a:t>giờ rưỡi</a:t>
            </a:r>
            <a:endParaRPr lang="en-US" altLang="en-US" sz="4800" b="1">
              <a:solidFill>
                <a:srgbClr val="FF0066"/>
              </a:solidFill>
            </a:endParaRPr>
          </a:p>
        </p:txBody>
      </p:sp>
      <p:sp>
        <p:nvSpPr>
          <p:cNvPr id="6152" name="Text Box 16"/>
          <p:cNvSpPr txBox="1">
            <a:spLocks noChangeArrowheads="1"/>
          </p:cNvSpPr>
          <p:nvPr/>
        </p:nvSpPr>
        <p:spPr bwMode="auto">
          <a:xfrm>
            <a:off x="3724276" y="-42863"/>
            <a:ext cx="620994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tư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, 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15 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4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2020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53" name="Text Box 17"/>
          <p:cNvSpPr txBox="1">
            <a:spLocks noChangeArrowheads="1"/>
          </p:cNvSpPr>
          <p:nvPr/>
        </p:nvSpPr>
        <p:spPr bwMode="auto">
          <a:xfrm>
            <a:off x="3886200" y="381001"/>
            <a:ext cx="518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6154" name="Text Box 18"/>
          <p:cNvSpPr txBox="1">
            <a:spLocks noChangeArrowheads="1"/>
          </p:cNvSpPr>
          <p:nvPr/>
        </p:nvSpPr>
        <p:spPr bwMode="auto">
          <a:xfrm>
            <a:off x="3962400" y="914401"/>
            <a:ext cx="5257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xem đồng hồ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041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050"/>
    </mc:Choice>
    <mc:Fallback xmlns="">
      <p:transition spd="slow" advTm="320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decel="100000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9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177" grpId="0"/>
      <p:bldP spid="7178" grpId="0"/>
      <p:bldP spid="7179" grpId="0"/>
      <p:bldP spid="7179" grpId="1"/>
      <p:bldP spid="7180" grpId="0"/>
      <p:bldP spid="7180" grpId="1"/>
      <p:bldP spid="7181" grpId="0"/>
      <p:bldP spid="7181" grpId="1"/>
      <p:bldP spid="7182" grpId="0"/>
      <p:bldP spid="718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499533" y="137055"/>
            <a:ext cx="22910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BBCA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1343793" y="3021425"/>
            <a:ext cx="107273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FF0066"/>
                </a:solidFill>
              </a:rPr>
              <a:t>2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giờ</a:t>
            </a:r>
            <a:endParaRPr lang="en-US" altLang="en-US" sz="3200" b="1" dirty="0">
              <a:solidFill>
                <a:srgbClr val="FF0066"/>
              </a:solidFill>
            </a:endParaRPr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3204629" y="3057382"/>
            <a:ext cx="250741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FF0066"/>
                </a:solidFill>
              </a:rPr>
              <a:t>1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30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phút</a:t>
            </a:r>
            <a:endParaRPr lang="en-US" altLang="en-US" sz="3200" b="1" dirty="0">
              <a:solidFill>
                <a:srgbClr val="FF0066"/>
              </a:solidFill>
            </a:endParaRPr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6401829" y="3122161"/>
            <a:ext cx="25987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FF0066"/>
                </a:solidFill>
              </a:rPr>
              <a:t>6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15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phút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endParaRPr lang="en-US" altLang="en-US" sz="3200" b="1" dirty="0">
              <a:solidFill>
                <a:srgbClr val="FF0066"/>
              </a:solidFill>
            </a:endParaRPr>
          </a:p>
        </p:txBody>
      </p:sp>
      <p:graphicFrame>
        <p:nvGraphicFramePr>
          <p:cNvPr id="50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0298087"/>
              </p:ext>
            </p:extLst>
          </p:nvPr>
        </p:nvGraphicFramePr>
        <p:xfrm>
          <a:off x="3362963" y="833736"/>
          <a:ext cx="2190750" cy="216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9" name="CorelDRAW" r:id="rId6" imgW="3291535" imgH="3252216" progId="CorelDRAW.Graphic.12">
                  <p:embed/>
                </p:oleObj>
              </mc:Choice>
              <mc:Fallback>
                <p:oleObj name="CorelDRAW" r:id="rId6" imgW="3291535" imgH="3252216" progId="CorelDRAW.Graphic.12">
                  <p:embed/>
                  <p:pic>
                    <p:nvPicPr>
                      <p:cNvPr id="513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2963" y="833736"/>
                        <a:ext cx="2190750" cy="2166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85354" y="647468"/>
            <a:ext cx="2551289" cy="24099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2547" y="927456"/>
            <a:ext cx="1749952" cy="1979498"/>
          </a:xfrm>
          <a:prstGeom prst="rect">
            <a:avLst/>
          </a:prstGeom>
        </p:spPr>
      </p:pic>
      <p:graphicFrame>
        <p:nvGraphicFramePr>
          <p:cNvPr id="64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1536249"/>
              </p:ext>
            </p:extLst>
          </p:nvPr>
        </p:nvGraphicFramePr>
        <p:xfrm>
          <a:off x="9403643" y="1023346"/>
          <a:ext cx="1862667" cy="19794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0" name="CorelDRAW" r:id="rId10" imgW="3291535" imgH="3252216" progId="CorelDRAW.Graphic.12">
                  <p:embed/>
                </p:oleObj>
              </mc:Choice>
              <mc:Fallback>
                <p:oleObj name="CorelDRAW" r:id="rId10" imgW="3291535" imgH="3252216" progId="CorelDRAW.Graphic.12">
                  <p:embed/>
                  <p:pic>
                    <p:nvPicPr>
                      <p:cNvPr id="6181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03643" y="1023346"/>
                        <a:ext cx="1862667" cy="19794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Rectangle 14"/>
          <p:cNvSpPr>
            <a:spLocks noChangeArrowheads="1"/>
          </p:cNvSpPr>
          <p:nvPr/>
        </p:nvSpPr>
        <p:spPr bwMode="auto">
          <a:xfrm>
            <a:off x="9361793" y="3122161"/>
            <a:ext cx="194636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rưỡi</a:t>
            </a:r>
            <a:endParaRPr lang="en-US" altLang="en-US" sz="32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017678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559"/>
    </mc:Choice>
    <mc:Fallback>
      <p:transition spd="slow" advTm="115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178" grpId="0"/>
      <p:bldP spid="7179" grpId="0"/>
      <p:bldP spid="7180" grpId="0"/>
      <p:bldP spid="7181" grpId="0"/>
      <p:bldP spid="6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5|1.1|2.1|2.1|2|3.7|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3.9|5.2|2.1|3.9|1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2.5|1.9|1.2|1.3|1|1.5|3|1.5|3.9|2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2|3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3|2.5|3.4|1.2|4.5|3.9|3.9|3.1|3.7|2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1|4.9|27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.4|5.4|2.3|1.2|2|4|4.1|1.9|3.8|4.7|2.6|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7|5.5|2.1|1.1|3.6|1.5|4.7|1|3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450</Words>
  <Application>Microsoft Office PowerPoint</Application>
  <PresentationFormat>Widescreen</PresentationFormat>
  <Paragraphs>108</Paragraphs>
  <Slides>12</Slides>
  <Notes>0</Notes>
  <HiddenSlides>0</HiddenSlides>
  <MMClips>12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.VnBlack</vt:lpstr>
      <vt:lpstr>.VnTimeH</vt:lpstr>
      <vt:lpstr>Arial</vt:lpstr>
      <vt:lpstr>Calibri</vt:lpstr>
      <vt:lpstr>Calibri Light</vt:lpstr>
      <vt:lpstr>Times New Roman</vt:lpstr>
      <vt:lpstr>Office Theme</vt:lpstr>
      <vt:lpstr>CorelDRAW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31</cp:revision>
  <dcterms:created xsi:type="dcterms:W3CDTF">2020-04-11T02:30:06Z</dcterms:created>
  <dcterms:modified xsi:type="dcterms:W3CDTF">2020-04-11T10:51:53Z</dcterms:modified>
</cp:coreProperties>
</file>